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160.xml" ContentType="application/vnd.openxmlformats-officedocument.presentationml.slide+xml"/>
  <Override PartName="/ppt/slideLayouts/slideLayout670.xml" ContentType="application/vnd.openxmlformats-officedocument.presentationml.slideLayout+xml"/>
  <Override PartName="/ppt/slideMasters/slideMaster70.xml" ContentType="application/vnd.openxmlformats-officedocument.presentationml.slideMaster+xml"/>
  <Override PartName="/ppt/slideLayouts/slideLayout740.xml" ContentType="application/vnd.openxmlformats-officedocument.presentationml.slideLayout+xml"/>
  <Override PartName="/ppt/slideLayouts/slideLayout690.xml" ContentType="application/vnd.openxmlformats-officedocument.presentationml.slideLayout+xml"/>
  <Override PartName="/ppt/slideLayouts/slideLayout730.xml" ContentType="application/vnd.openxmlformats-officedocument.presentationml.slideLayout+xml"/>
  <Override PartName="/ppt/theme/theme70.xml" ContentType="application/vnd.openxmlformats-officedocument.theme+xml"/>
  <Override PartName="/ppt/slideLayouts/slideLayout680.xml" ContentType="application/vnd.openxmlformats-officedocument.presentationml.slideLayout+xml"/>
  <Override PartName="/ppt/slideLayouts/slideLayout720.xml" ContentType="application/vnd.openxmlformats-officedocument.presentationml.slideLayout+xml"/>
  <Override PartName="/ppt/slideLayouts/slideLayout770.xml" ContentType="application/vnd.openxmlformats-officedocument.presentationml.slideLayout+xml"/>
  <Override PartName="/ppt/slideLayouts/slideLayout710.xml" ContentType="application/vnd.openxmlformats-officedocument.presentationml.slideLayout+xml"/>
  <Override PartName="/ppt/slideLayouts/slideLayout760.xml" ContentType="application/vnd.openxmlformats-officedocument.presentationml.slideLayout+xml"/>
  <Override PartName="/ppt/slideLayouts/slideLayout700.xml" ContentType="application/vnd.openxmlformats-officedocument.presentationml.slideLayout+xml"/>
  <Override PartName="/ppt/slideLayouts/slideLayout7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10" r:id="rId6"/>
    <p:sldMasterId id="2147483722" r:id="rId7"/>
    <p:sldMasterId id="2147483734" r:id="rId8"/>
    <p:sldMasterId id="2147483746" r:id="rId9"/>
  </p:sldMasterIdLst>
  <p:notesMasterIdLst>
    <p:notesMasterId r:id="rId43"/>
  </p:notesMasterIdLst>
  <p:sldIdLst>
    <p:sldId id="513" r:id="rId10"/>
    <p:sldId id="514" r:id="rId11"/>
    <p:sldId id="488" r:id="rId12"/>
    <p:sldId id="257" r:id="rId13"/>
    <p:sldId id="477" r:id="rId14"/>
    <p:sldId id="445" r:id="rId15"/>
    <p:sldId id="511" r:id="rId16"/>
    <p:sldId id="442" r:id="rId17"/>
    <p:sldId id="274" r:id="rId18"/>
    <p:sldId id="505" r:id="rId19"/>
    <p:sldId id="441" r:id="rId20"/>
    <p:sldId id="497" r:id="rId21"/>
    <p:sldId id="265" r:id="rId22"/>
    <p:sldId id="498" r:id="rId23"/>
    <p:sldId id="499" r:id="rId24"/>
    <p:sldId id="500" r:id="rId25"/>
    <p:sldId id="515" r:id="rId26"/>
    <p:sldId id="270" r:id="rId27"/>
    <p:sldId id="516" r:id="rId28"/>
    <p:sldId id="261" r:id="rId29"/>
    <p:sldId id="506" r:id="rId30"/>
    <p:sldId id="507" r:id="rId31"/>
    <p:sldId id="264" r:id="rId32"/>
    <p:sldId id="508" r:id="rId33"/>
    <p:sldId id="518" r:id="rId34"/>
    <p:sldId id="510" r:id="rId35"/>
    <p:sldId id="489" r:id="rId36"/>
    <p:sldId id="519" r:id="rId37"/>
    <p:sldId id="502" r:id="rId38"/>
    <p:sldId id="263" r:id="rId39"/>
    <p:sldId id="503" r:id="rId40"/>
    <p:sldId id="517"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65" d="100"/>
          <a:sy n="65" d="100"/>
        </p:scale>
        <p:origin x="9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3AA83-DE0D-4FA0-A841-2ED9ED44FAB1}" type="datetimeFigureOut">
              <a:rPr lang="en-GB" smtClean="0"/>
              <a:t>09/03/2025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35FB8-20A8-477C-91AE-3F7A39B9A309}" type="slidenum">
              <a:rPr lang="en-GB" smtClean="0"/>
              <a:t>‹#›</a:t>
            </a:fld>
            <a:endParaRPr lang="en-GB"/>
          </a:p>
        </p:txBody>
      </p:sp>
    </p:spTree>
    <p:extLst>
      <p:ext uri="{BB962C8B-B14F-4D97-AF65-F5344CB8AC3E}">
        <p14:creationId xmlns:p14="http://schemas.microsoft.com/office/powerpoint/2010/main" val="412075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rPr>
              <a:t>A = NO ATTRIBUTION REQUIRED </a:t>
            </a:r>
            <a:endParaRPr lang="en-GB" sz="1200" u="none"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B=Free for Commercial use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C= Free under Creative Commons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F=</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a:t>
            </a:r>
            <a:r>
              <a:rPr lang="en-GB" sz="1200" b="0" i="0" u="none" strike="noStrike" kern="1200" baseline="0" dirty="0">
                <a:solidFill>
                  <a:schemeClr val="tx1"/>
                </a:solidFill>
                <a:effectLst/>
                <a:latin typeface="+mn-lt"/>
                <a:ea typeface="+mn-ea"/>
                <a:cs typeface="+mn-cs"/>
              </a:rPr>
              <a:t> list of licenses for the images used in this presentation can be found here: </a:t>
            </a:r>
            <a:r>
              <a:rPr lang="en-GB" sz="1200" b="1" dirty="0">
                <a:hlinkClick r:id="rId3"/>
              </a:rPr>
              <a:t>https://creativecommons.org/licenses/</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F6A55B-8AB4-A34E-9582-942CF6DCCA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21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rPr>
              <a:t>A = NO ATTRIBUTION REQUIRED </a:t>
            </a:r>
            <a:endParaRPr lang="en-GB" sz="1200" u="none"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B=Free for Commercial use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C= Free under Creative Commons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a:solidFill>
                  <a:schemeClr val="tx1"/>
                </a:solidFill>
              </a:rPr>
              <a:t>F=</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a:t>
            </a:r>
            <a:r>
              <a:rPr lang="en-GB" sz="1200" b="0" i="0" u="none" strike="noStrike" kern="1200" baseline="0" dirty="0">
                <a:solidFill>
                  <a:schemeClr val="tx1"/>
                </a:solidFill>
                <a:effectLst/>
                <a:latin typeface="+mn-lt"/>
                <a:ea typeface="+mn-ea"/>
                <a:cs typeface="+mn-cs"/>
              </a:rPr>
              <a:t> list of licenses for the images used in this presentation can be found here: </a:t>
            </a:r>
            <a:r>
              <a:rPr lang="en-GB" sz="1200" b="1" dirty="0">
                <a:hlinkClick r:id="rId3"/>
              </a:rPr>
              <a:t>https://creativecommons.org/licenses/</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F6A55B-8AB4-A34E-9582-942CF6DCCA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55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PEGI – Image used as reference for educational purposes </a:t>
            </a:r>
          </a:p>
          <a:p>
            <a:r>
              <a:rPr lang="en-US" dirty="0"/>
              <a:t>Author Attribution: Ask About </a:t>
            </a:r>
            <a:r>
              <a:rPr lang="en-US" dirty="0" err="1"/>
              <a:t>Games.com</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5BA7AA-C25B-AD44-A8F3-01733925CA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84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Copyri</a:t>
            </a:r>
            <a:r>
              <a:rPr lang="en-GB" sz="1200" u="none" dirty="0">
                <a:solidFill>
                  <a:schemeClr val="tx1"/>
                </a:solidFill>
              </a:rPr>
              <a:t>ght Attributes</a:t>
            </a:r>
            <a:r>
              <a:rPr lang="en-GB" sz="1200" b="0" u="none" dirty="0">
                <a:solidFill>
                  <a:schemeClr val="tx1"/>
                </a:solidFill>
              </a:rPr>
              <a:t>:</a:t>
            </a:r>
          </a:p>
          <a:p>
            <a:r>
              <a:rPr lang="en-GB" sz="1200" b="0" i="0" u="none" kern="1200" dirty="0">
                <a:solidFill>
                  <a:schemeClr val="tx1"/>
                </a:solidFill>
                <a:effectLst/>
                <a:latin typeface="+mn-lt"/>
                <a:ea typeface="+mn-ea"/>
                <a:cs typeface="+mn-cs"/>
              </a:rPr>
              <a:t>BACKGROUND IMAGE - </a:t>
            </a:r>
            <a:r>
              <a:rPr lang="en-GB" sz="1200" b="0" i="0" u="none" strike="noStrike" kern="1200" dirty="0">
                <a:solidFill>
                  <a:schemeClr val="tx1"/>
                </a:solidFill>
                <a:effectLst/>
                <a:latin typeface="+mn-lt"/>
                <a:ea typeface="+mn-ea"/>
                <a:cs typeface="+mn-cs"/>
              </a:rPr>
              <a:t>GraysonArthur2017</a:t>
            </a:r>
          </a:p>
          <a:p>
            <a:r>
              <a:rPr lang="en-GB" sz="1200" b="0" i="0" u="none" strike="noStrike" kern="1200" dirty="0">
                <a:solidFill>
                  <a:schemeClr val="tx1"/>
                </a:solidFill>
                <a:effectLst/>
                <a:latin typeface="+mn-lt"/>
                <a:ea typeface="+mn-ea"/>
                <a:cs typeface="+mn-cs"/>
              </a:rPr>
              <a:t>TOP</a:t>
            </a:r>
            <a:r>
              <a:rPr lang="en-GB" sz="1200" b="0" i="0" u="none" strike="noStrike" kern="1200" baseline="0" dirty="0">
                <a:solidFill>
                  <a:schemeClr val="tx1"/>
                </a:solidFill>
                <a:effectLst/>
                <a:latin typeface="+mn-lt"/>
                <a:ea typeface="+mn-ea"/>
                <a:cs typeface="+mn-cs"/>
              </a:rPr>
              <a:t> LEFT AND RIGHT - </a:t>
            </a:r>
            <a:r>
              <a:rPr lang="en-GB" sz="1200" b="0" i="0" u="none" kern="1200" dirty="0">
                <a:solidFill>
                  <a:schemeClr val="tx1"/>
                </a:solidFill>
                <a:effectLst/>
                <a:latin typeface="+mn-lt"/>
                <a:ea typeface="+mn-ea"/>
                <a:cs typeface="+mn-cs"/>
              </a:rPr>
              <a:t>Natalia </a:t>
            </a:r>
            <a:r>
              <a:rPr lang="en-GB" sz="1200" b="0" i="0" u="none" kern="1200" dirty="0" err="1">
                <a:solidFill>
                  <a:schemeClr val="tx1"/>
                </a:solidFill>
                <a:effectLst/>
                <a:latin typeface="+mn-lt"/>
                <a:ea typeface="+mn-ea"/>
                <a:cs typeface="+mn-cs"/>
              </a:rPr>
              <a:t>Medd</a:t>
            </a:r>
            <a:endParaRPr lang="en-GB" sz="1200" b="0" i="0" u="none" kern="1200" dirty="0">
              <a:solidFill>
                <a:schemeClr val="tx1"/>
              </a:solidFill>
              <a:effectLst/>
              <a:latin typeface="+mn-lt"/>
              <a:ea typeface="+mn-ea"/>
              <a:cs typeface="+mn-cs"/>
            </a:endParaRPr>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a:t>
            </a:r>
            <a:r>
              <a:rPr lang="en-GB" sz="1200" b="0" i="0" u="none" strike="noStrike" kern="1200" baseline="0" dirty="0">
                <a:solidFill>
                  <a:schemeClr val="tx1"/>
                </a:solidFill>
                <a:effectLst/>
                <a:latin typeface="+mn-lt"/>
                <a:ea typeface="+mn-ea"/>
                <a:cs typeface="+mn-cs"/>
              </a:rPr>
              <a:t> list of licenses for the images used in this presentation can be found here: </a:t>
            </a:r>
            <a:r>
              <a:rPr lang="en-GB" sz="1200" b="1" dirty="0">
                <a:hlinkClick r:id="rId3"/>
              </a:rPr>
              <a:t>https://creativecommons.org/licenses/</a:t>
            </a:r>
            <a:endParaRPr lang="en-US"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F6A55B-8AB4-A34E-9582-942CF6DCCA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84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Copyri</a:t>
            </a:r>
            <a:r>
              <a:rPr lang="en-GB" sz="1200" u="none" dirty="0">
                <a:solidFill>
                  <a:schemeClr val="tx1"/>
                </a:solidFill>
              </a:rPr>
              <a:t>ght Attributes</a:t>
            </a:r>
            <a:r>
              <a:rPr lang="en-GB" sz="1200" b="0" u="none" dirty="0">
                <a:solidFill>
                  <a:schemeClr val="tx1"/>
                </a:solidFill>
              </a:rPr>
              <a:t>:</a:t>
            </a:r>
          </a:p>
          <a:p>
            <a:r>
              <a:rPr lang="en-GB" sz="1200" b="0" i="0" u="none" kern="1200" dirty="0">
                <a:solidFill>
                  <a:schemeClr val="tx1"/>
                </a:solidFill>
                <a:effectLst/>
                <a:latin typeface="+mn-lt"/>
                <a:ea typeface="+mn-ea"/>
                <a:cs typeface="+mn-cs"/>
              </a:rPr>
              <a:t>BACKGROUND IMAGE - </a:t>
            </a:r>
            <a:r>
              <a:rPr lang="en-GB" sz="1200" b="0" i="0" u="none" strike="noStrike" kern="1200" dirty="0">
                <a:solidFill>
                  <a:schemeClr val="tx1"/>
                </a:solidFill>
                <a:effectLst/>
                <a:latin typeface="+mn-lt"/>
                <a:ea typeface="+mn-ea"/>
                <a:cs typeface="+mn-cs"/>
              </a:rPr>
              <a:t>GraysonArthur2017</a:t>
            </a:r>
          </a:p>
          <a:p>
            <a:r>
              <a:rPr lang="en-GB" sz="1200" b="0" i="0" u="none" strike="noStrike" kern="1200" dirty="0">
                <a:solidFill>
                  <a:schemeClr val="tx1"/>
                </a:solidFill>
                <a:effectLst/>
                <a:latin typeface="+mn-lt"/>
                <a:ea typeface="+mn-ea"/>
                <a:cs typeface="+mn-cs"/>
              </a:rPr>
              <a:t>TOP</a:t>
            </a:r>
            <a:r>
              <a:rPr lang="en-GB" sz="1200" b="0" i="0" u="none" strike="noStrike" kern="1200" baseline="0" dirty="0">
                <a:solidFill>
                  <a:schemeClr val="tx1"/>
                </a:solidFill>
                <a:effectLst/>
                <a:latin typeface="+mn-lt"/>
                <a:ea typeface="+mn-ea"/>
                <a:cs typeface="+mn-cs"/>
              </a:rPr>
              <a:t> LEFT AND RIGHT - </a:t>
            </a:r>
            <a:r>
              <a:rPr lang="en-GB" sz="1200" b="0" i="0" u="none" kern="1200" dirty="0">
                <a:solidFill>
                  <a:schemeClr val="tx1"/>
                </a:solidFill>
                <a:effectLst/>
                <a:latin typeface="+mn-lt"/>
                <a:ea typeface="+mn-ea"/>
                <a:cs typeface="+mn-cs"/>
              </a:rPr>
              <a:t>Natalia </a:t>
            </a:r>
            <a:r>
              <a:rPr lang="en-GB" sz="1200" b="0" i="0" u="none" kern="1200" dirty="0" err="1">
                <a:solidFill>
                  <a:schemeClr val="tx1"/>
                </a:solidFill>
                <a:effectLst/>
                <a:latin typeface="+mn-lt"/>
                <a:ea typeface="+mn-ea"/>
                <a:cs typeface="+mn-cs"/>
              </a:rPr>
              <a:t>Medd</a:t>
            </a:r>
            <a:endParaRPr lang="en-GB" sz="1200" b="0" i="0" u="none" kern="1200" dirty="0">
              <a:solidFill>
                <a:schemeClr val="tx1"/>
              </a:solidFill>
              <a:effectLst/>
              <a:latin typeface="+mn-lt"/>
              <a:ea typeface="+mn-ea"/>
              <a:cs typeface="+mn-cs"/>
            </a:endParaRPr>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a:t>
            </a:r>
            <a:r>
              <a:rPr lang="en-GB" sz="1200" b="0" i="0" u="none" strike="noStrike" kern="1200" baseline="0" dirty="0">
                <a:solidFill>
                  <a:schemeClr val="tx1"/>
                </a:solidFill>
                <a:effectLst/>
                <a:latin typeface="+mn-lt"/>
                <a:ea typeface="+mn-ea"/>
                <a:cs typeface="+mn-cs"/>
              </a:rPr>
              <a:t> list of licenses for the images used in this presentation can be found here: </a:t>
            </a:r>
            <a:r>
              <a:rPr lang="en-GB" sz="1200" b="1" dirty="0">
                <a:hlinkClick r:id="rId3"/>
              </a:rPr>
              <a:t>https://creativecommons.org/licenses/</a:t>
            </a:r>
            <a:endParaRPr lang="en-US"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F6A55B-8AB4-A34E-9582-942CF6DCCA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473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BBFC – Image used as reference for educational purposes </a:t>
            </a:r>
          </a:p>
          <a:p>
            <a:r>
              <a:rPr lang="en-US" dirty="0"/>
              <a:t>Author Attribution: BBFC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5BA7AA-C25B-AD44-A8F3-01733925CA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91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defRPr/>
            </a:pPr>
            <a:fld id="{BA8859E2-A95C-4E81-8680-3D301425897D}" type="slidenum">
              <a:rPr kumimoji="0" lang="pt-BR" sz="1400" b="0" i="0" u="none" strike="noStrike" kern="1200" cap="none" spc="0" normalizeH="0" baseline="0" noProof="0">
                <a:ln>
                  <a:noFill/>
                </a:ln>
                <a:solidFill>
                  <a:srgbClr val="000000"/>
                </a:solidFill>
                <a:effectLst/>
                <a:uLnTx/>
                <a:uFillTx/>
                <a:latin typeface="Times New Roman" pitchFamily="16" charset="0"/>
                <a:ea typeface="+mn-ea"/>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defRPr/>
              </a:pPr>
              <a:t>19</a:t>
            </a:fld>
            <a:endParaRPr kumimoji="0" lang="pt-BR" sz="1400" b="0" i="0" u="none" strike="noStrike" kern="1200" cap="none" spc="0" normalizeH="0" baseline="0" noProof="0">
              <a:ln>
                <a:noFill/>
              </a:ln>
              <a:solidFill>
                <a:srgbClr val="000000"/>
              </a:solidFill>
              <a:effectLst/>
              <a:uLnTx/>
              <a:uFillTx/>
              <a:latin typeface="Times New Roman" pitchFamily="16" charset="0"/>
              <a:ea typeface="+mn-ea"/>
              <a:cs typeface="+mn-cs"/>
            </a:endParaRPr>
          </a:p>
        </p:txBody>
      </p:sp>
      <p:sp>
        <p:nvSpPr>
          <p:cNvPr id="1433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755650" y="5078413"/>
            <a:ext cx="6048375" cy="472122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A64E-B539-3739-3A02-87A02A88F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8C4059-6341-6EC1-9967-15CB6F967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388FC0-26D2-B34E-761C-000E3FD60F98}"/>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5" name="Footer Placeholder 4">
            <a:extLst>
              <a:ext uri="{FF2B5EF4-FFF2-40B4-BE49-F238E27FC236}">
                <a16:creationId xmlns:a16="http://schemas.microsoft.com/office/drawing/2014/main" id="{F5CD062C-5BE4-06F2-F600-41CDF2BAE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93A19-6B78-C4C1-45F0-145F05781BA1}"/>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128787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31D1-8459-BB9F-50F0-33E92EB8BD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A9C344-9638-DE4B-448B-2D3B12963F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41CDF4-9FF3-1235-33F8-972F42FCB40F}"/>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5" name="Footer Placeholder 4">
            <a:extLst>
              <a:ext uri="{FF2B5EF4-FFF2-40B4-BE49-F238E27FC236}">
                <a16:creationId xmlns:a16="http://schemas.microsoft.com/office/drawing/2014/main" id="{3FA36E59-0FA2-6C3B-11D3-CBC8D34DC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8C8B4-DE86-0E78-73E2-CD3ADFD013A4}"/>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4171774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79080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5484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121A7-CD5E-E3AB-7749-4BA8643BDA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09D810-E936-9F32-5D9B-C3AB7A953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7BBE0-43B6-23D5-79C9-BCE05F5EDD7F}"/>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5" name="Footer Placeholder 4">
            <a:extLst>
              <a:ext uri="{FF2B5EF4-FFF2-40B4-BE49-F238E27FC236}">
                <a16:creationId xmlns:a16="http://schemas.microsoft.com/office/drawing/2014/main" id="{7641E3A6-7278-54E4-DEA1-455FD2F7A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2677F-AE60-F150-A1FB-10484451ED36}"/>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208418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533C-570F-2952-C04E-FC7FE52A84D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7A43011-3EC2-F0DD-05E5-D2C90FB22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439C74B-1980-FCDE-B158-B8E985D50EF5}"/>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5" name="Footer Placeholder 4">
            <a:extLst>
              <a:ext uri="{FF2B5EF4-FFF2-40B4-BE49-F238E27FC236}">
                <a16:creationId xmlns:a16="http://schemas.microsoft.com/office/drawing/2014/main" id="{E0400818-6F76-5D04-82FD-C8FB31090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0CAEA8-F1DD-A758-EDD6-56E33F089BC8}"/>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315344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4EE3-2C6E-3890-AB26-73892F4DD9D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4E4C6E-C430-A98C-58AF-15EBEC647A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8B7DC31-7558-9AC7-6358-404FA3106BBE}"/>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5" name="Footer Placeholder 4">
            <a:extLst>
              <a:ext uri="{FF2B5EF4-FFF2-40B4-BE49-F238E27FC236}">
                <a16:creationId xmlns:a16="http://schemas.microsoft.com/office/drawing/2014/main" id="{BC8F6BA0-1692-244E-8774-A6F2454508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DFE4E-E6AD-48D8-05F2-A5A0319724B9}"/>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3905385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AE15-9DC4-31C8-3680-02FD5C04E2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047C80C-21E9-44F8-BFB0-899FBD4F3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02C632-FCFC-8D43-5214-B6C41CE2CAE5}"/>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5" name="Footer Placeholder 4">
            <a:extLst>
              <a:ext uri="{FF2B5EF4-FFF2-40B4-BE49-F238E27FC236}">
                <a16:creationId xmlns:a16="http://schemas.microsoft.com/office/drawing/2014/main" id="{4CCA48FD-7557-5047-2A4C-8CB01C8B7E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144EBE-0BA5-4B5D-8786-D3C07AC3D78E}"/>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290730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4460-6300-35A1-290F-4619CCAE87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ACA4564-7144-A1FB-F49D-60147030FF6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BDED5C7-C49C-0315-C554-EA7E26BD43F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F2CB4CB-B8F6-F90A-E4D2-521546DE11E9}"/>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6" name="Footer Placeholder 5">
            <a:extLst>
              <a:ext uri="{FF2B5EF4-FFF2-40B4-BE49-F238E27FC236}">
                <a16:creationId xmlns:a16="http://schemas.microsoft.com/office/drawing/2014/main" id="{31B3E54B-22E9-8EEB-647D-B98F146EE3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4D2827-30F5-A78C-B748-A6997C545E1F}"/>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412836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782D-51C8-8680-BA28-2513B8B4C68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3DF76E5-A659-7D1F-A358-EDF686453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3D0EEB-D3E5-CF80-A378-9840CEA5D4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0DCB9A1-A091-3F19-6A07-6DE7D6FD4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C77D90-DDFB-2B47-34C7-616572E491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977B3CC-7E48-4598-78D3-AC5D2598A77D}"/>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8" name="Footer Placeholder 7">
            <a:extLst>
              <a:ext uri="{FF2B5EF4-FFF2-40B4-BE49-F238E27FC236}">
                <a16:creationId xmlns:a16="http://schemas.microsoft.com/office/drawing/2014/main" id="{D7AB3DDC-D3FD-D32A-06FD-2A4AB9B27E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6A2DF2-1273-F5C2-284C-2ABBA96E91C0}"/>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359651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08D1-96C4-DEF2-81D5-14A26DCF225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B9F63F-9343-6578-FE0C-AEA020FA13B3}"/>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4" name="Footer Placeholder 3">
            <a:extLst>
              <a:ext uri="{FF2B5EF4-FFF2-40B4-BE49-F238E27FC236}">
                <a16:creationId xmlns:a16="http://schemas.microsoft.com/office/drawing/2014/main" id="{ABDAA289-20B1-5166-F7DD-DDEDA589B7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2009CD-73F8-FD77-5BAC-431EBEABDAAE}"/>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1800188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9B1F2-BC29-13D3-8613-A7A3DEFDD8F1}"/>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3" name="Footer Placeholder 2">
            <a:extLst>
              <a:ext uri="{FF2B5EF4-FFF2-40B4-BE49-F238E27FC236}">
                <a16:creationId xmlns:a16="http://schemas.microsoft.com/office/drawing/2014/main" id="{3752EFD6-BD90-CCB7-83CC-570CEBADA7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9AE44D-11EF-2EF4-FB01-E3BCEE2699E4}"/>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213450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4073-C43C-B227-CE5E-ACB4192F6B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634D63-AD3F-7854-A3F0-8CF4C1250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1523F2D-74C0-D7CF-DDC3-6DA912ABE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98695E-95FC-FB7F-D9D1-B9767C114B99}"/>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6" name="Footer Placeholder 5">
            <a:extLst>
              <a:ext uri="{FF2B5EF4-FFF2-40B4-BE49-F238E27FC236}">
                <a16:creationId xmlns:a16="http://schemas.microsoft.com/office/drawing/2014/main" id="{FAA2AC8D-792C-B313-108B-B21DFA3F64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62D468-F712-24C4-5C2D-6760C13F5581}"/>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241435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F9ED-4CB8-E2C3-7748-E4B76B8493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046F79-DDBB-0BEC-9FE6-EA2DBB605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519E41-D428-8646-8604-5B2C63FAEE4E}"/>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5" name="Footer Placeholder 4">
            <a:extLst>
              <a:ext uri="{FF2B5EF4-FFF2-40B4-BE49-F238E27FC236}">
                <a16:creationId xmlns:a16="http://schemas.microsoft.com/office/drawing/2014/main" id="{11F1D2FD-4A35-DF45-6DE4-1B79FA9F49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34E572-AA08-B803-8EC3-02887F8747C1}"/>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40424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9C05-1A2F-D1A5-23A4-2E712A11DC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8251137-C782-FD2B-2C1F-15A47F03B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210657-D85C-EAD2-F1CD-B1AB18CD6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506554-B34A-9C04-A530-084F85F73218}"/>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6" name="Footer Placeholder 5">
            <a:extLst>
              <a:ext uri="{FF2B5EF4-FFF2-40B4-BE49-F238E27FC236}">
                <a16:creationId xmlns:a16="http://schemas.microsoft.com/office/drawing/2014/main" id="{EA1B81CB-46E1-E133-C974-6703AA88C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777763-7AD4-34AF-F930-1FE19EF32E4E}"/>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3455407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3CED-9271-5184-FC39-B81DC7224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64CBEEA-F092-F3A7-4C3C-A6B9FC6414E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4D9C45-0580-EFF1-B257-C4FFCC3580CA}"/>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5" name="Footer Placeholder 4">
            <a:extLst>
              <a:ext uri="{FF2B5EF4-FFF2-40B4-BE49-F238E27FC236}">
                <a16:creationId xmlns:a16="http://schemas.microsoft.com/office/drawing/2014/main" id="{E54F6678-A101-5F74-6E6B-888B45ACF8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0F7857-F17C-3BD7-62E2-FE56CBFE0ECF}"/>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3189338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5F3265-5EE0-B6A0-EDEA-EC335C04F25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D289B48-3AEB-B3FB-0B46-33226B6CF0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480418-081E-5BA6-1824-AD68446CCB73}"/>
              </a:ext>
            </a:extLst>
          </p:cNvPr>
          <p:cNvSpPr>
            <a:spLocks noGrp="1"/>
          </p:cNvSpPr>
          <p:nvPr>
            <p:ph type="dt" sz="half" idx="10"/>
          </p:nvPr>
        </p:nvSpPr>
        <p:spPr/>
        <p:txBody>
          <a:bodyPr/>
          <a:lstStyle/>
          <a:p>
            <a:fld id="{979777AB-72A6-4C39-BBFB-22C8A8AF9DD3}" type="datetimeFigureOut">
              <a:rPr lang="en-GB" smtClean="0"/>
              <a:t>09/03/2025</a:t>
            </a:fld>
            <a:endParaRPr lang="en-GB"/>
          </a:p>
        </p:txBody>
      </p:sp>
      <p:sp>
        <p:nvSpPr>
          <p:cNvPr id="5" name="Footer Placeholder 4">
            <a:extLst>
              <a:ext uri="{FF2B5EF4-FFF2-40B4-BE49-F238E27FC236}">
                <a16:creationId xmlns:a16="http://schemas.microsoft.com/office/drawing/2014/main" id="{A1B12746-BC45-C4A4-0CBB-7849A8FD6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61C1C-3AAF-3087-1C55-23615D7EEEFC}"/>
              </a:ext>
            </a:extLst>
          </p:cNvPr>
          <p:cNvSpPr>
            <a:spLocks noGrp="1"/>
          </p:cNvSpPr>
          <p:nvPr>
            <p:ph type="sldNum" sz="quarter" idx="12"/>
          </p:nvPr>
        </p:nvSpPr>
        <p:spPr/>
        <p:txBody>
          <a:bodyPr/>
          <a:lstStyle/>
          <a:p>
            <a:fld id="{B4F4AB38-7B2D-4793-BE77-DA41333F5602}" type="slidenum">
              <a:rPr lang="en-GB" smtClean="0"/>
              <a:t>‹#›</a:t>
            </a:fld>
            <a:endParaRPr lang="en-GB"/>
          </a:p>
        </p:txBody>
      </p:sp>
    </p:spTree>
    <p:extLst>
      <p:ext uri="{BB962C8B-B14F-4D97-AF65-F5344CB8AC3E}">
        <p14:creationId xmlns:p14="http://schemas.microsoft.com/office/powerpoint/2010/main" val="385443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7857461" y="246976"/>
            <a:ext cx="28768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Sunday, 09 March 2025</a:t>
            </a:fld>
            <a:endParaRPr lang="en-GB" sz="12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04709" y="246976"/>
            <a:ext cx="2098352"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29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8064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977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22960" y="5750977"/>
            <a:ext cx="1241777" cy="958328"/>
          </a:xfrm>
          <a:prstGeom prst="rect">
            <a:avLst/>
          </a:prstGeom>
        </p:spPr>
      </p:pic>
      <p:sp>
        <p:nvSpPr>
          <p:cNvPr id="27" name="Rectangle 26"/>
          <p:cNvSpPr>
            <a:spLocks noChangeArrowheads="1"/>
          </p:cNvSpPr>
          <p:nvPr userDrawn="1"/>
        </p:nvSpPr>
        <p:spPr bwMode="auto">
          <a:xfrm>
            <a:off x="3070583" y="233359"/>
            <a:ext cx="8807452"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0691" y="233360"/>
            <a:ext cx="2599265" cy="590563"/>
          </a:xfrm>
          <a:prstGeom prst="rect">
            <a:avLst/>
          </a:prstGeom>
          <a:ln w="19050" cmpd="sng">
            <a:solidFill>
              <a:srgbClr val="0C1B24"/>
            </a:solidFill>
          </a:ln>
        </p:spPr>
      </p:pic>
    </p:spTree>
    <p:extLst>
      <p:ext uri="{BB962C8B-B14F-4D97-AF65-F5344CB8AC3E}">
        <p14:creationId xmlns:p14="http://schemas.microsoft.com/office/powerpoint/2010/main" val="1284111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98232" y="221659"/>
            <a:ext cx="336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002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862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4110856" y="201084"/>
            <a:ext cx="7794273"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dirty="0">
                <a:solidFill>
                  <a:schemeClr val="dk1"/>
                </a:solidFill>
                <a:latin typeface="+mj-lt"/>
                <a:ea typeface="+mn-ea"/>
              </a:rPr>
              <a:t>STOP</a:t>
            </a:r>
            <a:r>
              <a:rPr lang="en-GB" sz="4000" dirty="0">
                <a:solidFill>
                  <a:schemeClr val="dk1"/>
                </a:solidFill>
                <a:latin typeface="+mj-lt"/>
                <a:ea typeface="+mn-ea"/>
              </a:rPr>
              <a:t>!</a:t>
            </a:r>
          </a:p>
        </p:txBody>
      </p:sp>
      <p:sp>
        <p:nvSpPr>
          <p:cNvPr id="11" name="Rectangle 4"/>
          <p:cNvSpPr txBox="1">
            <a:spLocks noChangeArrowheads="1"/>
          </p:cNvSpPr>
          <p:nvPr userDrawn="1"/>
        </p:nvSpPr>
        <p:spPr bwMode="auto">
          <a:xfrm>
            <a:off x="280536" y="1116014"/>
            <a:ext cx="8660691"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0535" y="196919"/>
            <a:ext cx="3612952"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066693" y="1130067"/>
            <a:ext cx="2838435"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755628" y="5884365"/>
            <a:ext cx="558928"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32831" y="5882611"/>
            <a:ext cx="558928"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552169" y="5963002"/>
            <a:ext cx="558928"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955772" y="5882611"/>
            <a:ext cx="558928"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344147" y="5882611"/>
            <a:ext cx="558928"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10272599" y="5984692"/>
            <a:ext cx="1728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7877040" y="5982938"/>
            <a:ext cx="1728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5481585" y="5982938"/>
            <a:ext cx="1728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3070903" y="6028055"/>
            <a:ext cx="1728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667485" y="5982938"/>
            <a:ext cx="1728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201665" y="5730133"/>
            <a:ext cx="11798935"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85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614D-18A4-AD1B-5C76-1E814FC37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511AD7-D4C0-B974-07C7-78CD87DF46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2C3AC-7779-374A-8D50-69180E16001F}"/>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5" name="Footer Placeholder 4">
            <a:extLst>
              <a:ext uri="{FF2B5EF4-FFF2-40B4-BE49-F238E27FC236}">
                <a16:creationId xmlns:a16="http://schemas.microsoft.com/office/drawing/2014/main" id="{35B108C0-606B-5E00-5037-15353A380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7C02F-E935-05DE-8F42-EE51A66CD5D1}"/>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1430948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50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01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3/9/2025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dirty="0"/>
          </a:p>
        </p:txBody>
      </p:sp>
    </p:spTree>
    <p:extLst>
      <p:ext uri="{BB962C8B-B14F-4D97-AF65-F5344CB8AC3E}">
        <p14:creationId xmlns:p14="http://schemas.microsoft.com/office/powerpoint/2010/main" val="208589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C2F3F2B-B412-1941-9D06-E6B03721EA7B}"/>
              </a:ext>
            </a:extLst>
          </p:cNvPr>
          <p:cNvSpPr txBox="1">
            <a:spLocks noChangeArrowheads="1"/>
          </p:cNvSpPr>
          <p:nvPr userDrawn="1"/>
        </p:nvSpPr>
        <p:spPr bwMode="auto">
          <a:xfrm>
            <a:off x="1968797" y="196306"/>
            <a:ext cx="8230151" cy="618939"/>
          </a:xfrm>
          <a:prstGeom prst="rect">
            <a:avLst/>
          </a:prstGeom>
          <a:gradFill flip="none" rotWithShape="1">
            <a:gsLst>
              <a:gs pos="3333">
                <a:schemeClr val="bg1"/>
              </a:gs>
              <a:gs pos="24000">
                <a:srgbClr val="FFC000"/>
              </a:gs>
              <a:gs pos="47000">
                <a:schemeClr val="bg1"/>
              </a:gs>
              <a:gs pos="100000">
                <a:schemeClr val="bg1"/>
              </a:gs>
              <a:gs pos="64000">
                <a:schemeClr val="accent6">
                  <a:lumMod val="20000"/>
                  <a:lumOff val="80000"/>
                </a:schemeClr>
              </a:gs>
            </a:gsLst>
            <a:lin ang="2700000" scaled="1"/>
            <a:tileRect/>
          </a:gradFill>
          <a:ln w="28575">
            <a:solidFill>
              <a:schemeClr val="tx1"/>
            </a:solidFill>
          </a:ln>
        </p:spPr>
        <p:style>
          <a:lnRef idx="2">
            <a:schemeClr val="dk1"/>
          </a:lnRef>
          <a:fillRef idx="1">
            <a:schemeClr val="lt1"/>
          </a:fillRef>
          <a:effectRef idx="0">
            <a:schemeClr val="dk1"/>
          </a:effectRef>
          <a:fontRef idx="minor">
            <a:schemeClr val="dk1"/>
          </a:fontRef>
        </p:style>
        <p:txBody>
          <a:bodyPr wrap="square">
            <a:noAutofit/>
            <a:scene3d>
              <a:camera prst="orthographicFront"/>
              <a:lightRig rig="threePt" dir="t"/>
            </a:scene3d>
            <a:sp3d extrusionH="57150">
              <a:bevelT w="38100" h="38100" prst="angle"/>
              <a:bevelB w="50800" h="38100" prst="riblet"/>
            </a:sp3d>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p:txBody>
      </p:sp>
      <p:sp>
        <p:nvSpPr>
          <p:cNvPr id="9" name="Rectangle 8">
            <a:extLst>
              <a:ext uri="{FF2B5EF4-FFF2-40B4-BE49-F238E27FC236}">
                <a16:creationId xmlns:a16="http://schemas.microsoft.com/office/drawing/2014/main" id="{C66BCCD5-25F7-A944-A8A3-88C1F597030D}"/>
              </a:ext>
            </a:extLst>
          </p:cNvPr>
          <p:cNvSpPr/>
          <p:nvPr userDrawn="1"/>
        </p:nvSpPr>
        <p:spPr>
          <a:xfrm>
            <a:off x="3763640" y="196305"/>
            <a:ext cx="5968531" cy="707886"/>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9050">
                  <a:solidFill>
                    <a:schemeClr val="tx1"/>
                  </a:solidFill>
                </a:ln>
                <a:solidFill>
                  <a:srgbClr val="7030A0"/>
                </a:solidFill>
                <a:effectLst>
                  <a:outerShdw blurRad="60007" dist="310007" dir="7680000" sy="30000" kx="1300200" algn="ctr" rotWithShape="0">
                    <a:prstClr val="black">
                      <a:alpha val="32000"/>
                    </a:prstClr>
                  </a:outerShdw>
                </a:effectLst>
                <a:latin typeface="Levenim MT" pitchFamily="2" charset="-79"/>
                <a:cs typeface="Levenim MT" pitchFamily="2" charset="-79"/>
              </a:rPr>
              <a:t>ONLINE SAFETY</a:t>
            </a:r>
            <a:endParaRPr lang="en-US" sz="4000" b="1" cap="none" spc="0" dirty="0">
              <a:ln w="17780" cmpd="sng">
                <a:solidFill>
                  <a:schemeClr val="tx1"/>
                </a:solidFill>
                <a:prstDash val="solid"/>
                <a:miter lim="800000"/>
              </a:ln>
              <a:solidFill>
                <a:srgbClr val="7030A0"/>
              </a:solidFill>
              <a:effectLst>
                <a:outerShdw blurRad="50800" algn="tl" rotWithShape="0">
                  <a:srgbClr val="000000"/>
                </a:outerShdw>
              </a:effectLst>
              <a:latin typeface="Levenim MT" pitchFamily="2" charset="-79"/>
              <a:cs typeface="Levenim MT" pitchFamily="2" charset="-79"/>
            </a:endParaRPr>
          </a:p>
        </p:txBody>
      </p:sp>
      <p:pic>
        <p:nvPicPr>
          <p:cNvPr id="14" name="Picture 4" descr="C:\Users\Optic Group111\Desktop\CORE THEME 5.png">
            <a:extLst>
              <a:ext uri="{FF2B5EF4-FFF2-40B4-BE49-F238E27FC236}">
                <a16:creationId xmlns:a16="http://schemas.microsoft.com/office/drawing/2014/main" id="{CD004E0E-B4C3-034D-8D94-10B0A23E612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99163" y="202113"/>
            <a:ext cx="763887" cy="572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Optic Group111\Desktop\CORE THEME 5.png">
            <a:extLst>
              <a:ext uri="{FF2B5EF4-FFF2-40B4-BE49-F238E27FC236}">
                <a16:creationId xmlns:a16="http://schemas.microsoft.com/office/drawing/2014/main" id="{8D020526-8454-1F47-954B-8C4B8F46A31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77994" y="202113"/>
            <a:ext cx="763887" cy="5729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Optic Group111\Desktop\CORE THEME 5.png">
            <a:extLst>
              <a:ext uri="{FF2B5EF4-FFF2-40B4-BE49-F238E27FC236}">
                <a16:creationId xmlns:a16="http://schemas.microsoft.com/office/drawing/2014/main" id="{4FCA0C64-B9F3-4E40-9966-9FD8EAE26A4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350121" y="196306"/>
            <a:ext cx="763887" cy="5729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Optic Group111\Desktop\CORE THEME 5.png">
            <a:extLst>
              <a:ext uri="{FF2B5EF4-FFF2-40B4-BE49-F238E27FC236}">
                <a16:creationId xmlns:a16="http://schemas.microsoft.com/office/drawing/2014/main" id="{52AC1C42-0EE6-1348-8851-CD2EC58B8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28951" y="196306"/>
            <a:ext cx="763887" cy="57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121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3" name="Text Box 5">
            <a:extLst>
              <a:ext uri="{FF2B5EF4-FFF2-40B4-BE49-F238E27FC236}">
                <a16:creationId xmlns:a16="http://schemas.microsoft.com/office/drawing/2014/main" id="{82C6DBD7-2804-424D-A73C-1303A1868139}"/>
              </a:ext>
            </a:extLst>
          </p:cNvPr>
          <p:cNvSpPr txBox="1">
            <a:spLocks noChangeArrowheads="1"/>
          </p:cNvSpPr>
          <p:nvPr userDrawn="1"/>
        </p:nvSpPr>
        <p:spPr bwMode="auto">
          <a:xfrm>
            <a:off x="1968797" y="196306"/>
            <a:ext cx="8230151" cy="618939"/>
          </a:xfrm>
          <a:prstGeom prst="rect">
            <a:avLst/>
          </a:prstGeom>
          <a:gradFill flip="none" rotWithShape="1">
            <a:gsLst>
              <a:gs pos="3333">
                <a:schemeClr val="bg1"/>
              </a:gs>
              <a:gs pos="24000">
                <a:schemeClr val="accent2">
                  <a:lumMod val="20000"/>
                  <a:lumOff val="80000"/>
                </a:schemeClr>
              </a:gs>
              <a:gs pos="47000">
                <a:schemeClr val="bg1"/>
              </a:gs>
              <a:gs pos="100000">
                <a:schemeClr val="bg1"/>
              </a:gs>
              <a:gs pos="64000">
                <a:schemeClr val="accent4">
                  <a:lumMod val="20000"/>
                  <a:lumOff val="80000"/>
                </a:schemeClr>
              </a:gs>
            </a:gsLst>
            <a:lin ang="2700000" scaled="1"/>
            <a:tileRect/>
          </a:gradFill>
          <a:ln w="28575">
            <a:solidFill>
              <a:schemeClr val="tx1"/>
            </a:solidFill>
          </a:ln>
        </p:spPr>
        <p:style>
          <a:lnRef idx="2">
            <a:schemeClr val="dk1"/>
          </a:lnRef>
          <a:fillRef idx="1">
            <a:schemeClr val="lt1"/>
          </a:fillRef>
          <a:effectRef idx="0">
            <a:schemeClr val="dk1"/>
          </a:effectRef>
          <a:fontRef idx="minor">
            <a:schemeClr val="dk1"/>
          </a:fontRef>
        </p:style>
        <p:txBody>
          <a:bodyPr wrap="square">
            <a:noAutofit/>
            <a:scene3d>
              <a:camera prst="orthographicFront"/>
              <a:lightRig rig="threePt" dir="t"/>
            </a:scene3d>
            <a:sp3d extrusionH="57150">
              <a:bevelT w="38100" h="38100" prst="angle"/>
              <a:bevelB w="50800" h="38100" prst="riblet"/>
            </a:sp3d>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p:txBody>
      </p:sp>
      <p:pic>
        <p:nvPicPr>
          <p:cNvPr id="16" name="Picture 2" descr="C:\Users\Optic Group111\Desktop\CORE THEME 3.png">
            <a:extLst>
              <a:ext uri="{FF2B5EF4-FFF2-40B4-BE49-F238E27FC236}">
                <a16:creationId xmlns:a16="http://schemas.microsoft.com/office/drawing/2014/main" id="{B0351F43-7663-1E43-84DB-A29EED001BD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74015" y="209837"/>
            <a:ext cx="764956" cy="5737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Optic Group111\Desktop\CORE THEME 3.png">
            <a:extLst>
              <a:ext uri="{FF2B5EF4-FFF2-40B4-BE49-F238E27FC236}">
                <a16:creationId xmlns:a16="http://schemas.microsoft.com/office/drawing/2014/main" id="{5B07C93E-E9E9-0748-A970-DDDE354DB9E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0610" y="209837"/>
            <a:ext cx="764956" cy="5737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Optic Group111\Desktop\CORE THEME 3.png">
            <a:extLst>
              <a:ext uri="{FF2B5EF4-FFF2-40B4-BE49-F238E27FC236}">
                <a16:creationId xmlns:a16="http://schemas.microsoft.com/office/drawing/2014/main" id="{805BB633-B53B-F649-850D-67F7310C9ED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32178" y="209837"/>
            <a:ext cx="764956" cy="5737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Optic Group111\Desktop\CORE THEME 3.png">
            <a:extLst>
              <a:ext uri="{FF2B5EF4-FFF2-40B4-BE49-F238E27FC236}">
                <a16:creationId xmlns:a16="http://schemas.microsoft.com/office/drawing/2014/main" id="{8150419E-9FC1-8343-BB17-7A82F0D8084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328773" y="209837"/>
            <a:ext cx="764956" cy="5737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C2906F3-C32B-BA41-93BD-BDFF71886C3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373"/>
          <a:stretch/>
        </p:blipFill>
        <p:spPr>
          <a:xfrm rot="647976">
            <a:off x="8018503" y="179894"/>
            <a:ext cx="2183275" cy="651760"/>
          </a:xfrm>
          <a:prstGeom prst="rect">
            <a:avLst/>
          </a:prstGeom>
          <a:scene3d>
            <a:camera prst="perspectiveRight" fov="0">
              <a:rot lat="0" lon="21000000" rev="0"/>
            </a:camera>
            <a:lightRig rig="threePt" dir="t"/>
          </a:scene3d>
        </p:spPr>
      </p:pic>
      <p:sp>
        <p:nvSpPr>
          <p:cNvPr id="9" name="Rectangle 8">
            <a:extLst>
              <a:ext uri="{FF2B5EF4-FFF2-40B4-BE49-F238E27FC236}">
                <a16:creationId xmlns:a16="http://schemas.microsoft.com/office/drawing/2014/main" id="{C3189694-556A-384D-926B-70CE8057D95B}"/>
              </a:ext>
            </a:extLst>
          </p:cNvPr>
          <p:cNvSpPr/>
          <p:nvPr userDrawn="1"/>
        </p:nvSpPr>
        <p:spPr>
          <a:xfrm>
            <a:off x="1971827" y="235085"/>
            <a:ext cx="6456556" cy="584775"/>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9050">
                  <a:solidFill>
                    <a:sysClr val="windowText" lastClr="000000"/>
                  </a:solidFill>
                </a:ln>
                <a:solidFill>
                  <a:srgbClr val="0000FF"/>
                </a:solidFill>
                <a:effectLst>
                  <a:outerShdw blurRad="60007" dist="310007" dir="7680000" sy="30000" kx="1300200" algn="ctr" rotWithShape="0">
                    <a:prstClr val="black">
                      <a:alpha val="32000"/>
                    </a:prstClr>
                  </a:outerShdw>
                </a:effectLst>
                <a:latin typeface="Levenim MT" pitchFamily="2" charset="-79"/>
                <a:cs typeface="Levenim MT" pitchFamily="2" charset="-79"/>
              </a:rPr>
              <a:t>BULLYING &amp; CONFLICT</a:t>
            </a:r>
            <a:endParaRPr lang="en-US" sz="3200" b="1" cap="none" spc="0" dirty="0">
              <a:ln w="17780" cmpd="sng">
                <a:solidFill>
                  <a:sysClr val="windowText" lastClr="000000"/>
                </a:solidFill>
                <a:prstDash val="solid"/>
                <a:miter lim="800000"/>
              </a:ln>
              <a:solidFill>
                <a:srgbClr val="0000FF"/>
              </a:solidFill>
              <a:effectLst>
                <a:outerShdw blurRad="50800" algn="tl" rotWithShape="0">
                  <a:srgbClr val="000000"/>
                </a:outerShdw>
              </a:effectLst>
              <a:latin typeface="Levenim MT" pitchFamily="2" charset="-79"/>
              <a:cs typeface="Levenim MT" pitchFamily="2" charset="-79"/>
            </a:endParaRPr>
          </a:p>
        </p:txBody>
      </p:sp>
    </p:spTree>
    <p:extLst>
      <p:ext uri="{BB962C8B-B14F-4D97-AF65-F5344CB8AC3E}">
        <p14:creationId xmlns:p14="http://schemas.microsoft.com/office/powerpoint/2010/main" val="426795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9"/>
            <a:ext cx="10363200" cy="1469325"/>
          </a:xfrm>
        </p:spPr>
        <p:txBody>
          <a:bodyPr/>
          <a:lstStyle/>
          <a:p>
            <a:r>
              <a:rPr lang="en-US"/>
              <a:t>Click to edit Master title style</a:t>
            </a:r>
          </a:p>
        </p:txBody>
      </p:sp>
      <p:sp>
        <p:nvSpPr>
          <p:cNvPr id="3" name="Subtitle 2"/>
          <p:cNvSpPr>
            <a:spLocks noGrp="1"/>
          </p:cNvSpPr>
          <p:nvPr>
            <p:ph type="subTitle" idx="1"/>
          </p:nvPr>
        </p:nvSpPr>
        <p:spPr>
          <a:xfrm>
            <a:off x="1828800" y="3886546"/>
            <a:ext cx="8534400" cy="1752484"/>
          </a:xfrm>
        </p:spPr>
        <p:txBody>
          <a:bodyPr/>
          <a:lstStyle>
            <a:lvl1pPr marL="0" indent="0" algn="ctr">
              <a:buNone/>
              <a:defRPr/>
            </a:lvl1pPr>
            <a:lvl2pPr marL="497251" indent="0" algn="ctr">
              <a:buNone/>
              <a:defRPr/>
            </a:lvl2pPr>
            <a:lvl3pPr marL="994501" indent="0" algn="ctr">
              <a:buNone/>
              <a:defRPr/>
            </a:lvl3pPr>
            <a:lvl4pPr marL="1491752" indent="0" algn="ctr">
              <a:buNone/>
              <a:defRPr/>
            </a:lvl4pPr>
            <a:lvl5pPr marL="1989003" indent="0" algn="ctr">
              <a:buNone/>
              <a:defRPr/>
            </a:lvl5pPr>
            <a:lvl6pPr marL="2486254" indent="0" algn="ctr">
              <a:buNone/>
              <a:defRPr/>
            </a:lvl6pPr>
            <a:lvl7pPr marL="2983504" indent="0" algn="ctr">
              <a:buNone/>
              <a:defRPr/>
            </a:lvl7pPr>
            <a:lvl8pPr marL="3480755" indent="0" algn="ctr">
              <a:buNone/>
              <a:defRPr/>
            </a:lvl8pPr>
            <a:lvl9pPr marL="3978006"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590A99-F408-04E9-C3E3-9AB9A43A558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B1AEA49-6C4B-9A78-4FF4-D7418F671B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F13434-4C8A-700A-4A37-ACFCE2D5704B}"/>
              </a:ext>
            </a:extLst>
          </p:cNvPr>
          <p:cNvSpPr>
            <a:spLocks noGrp="1" noChangeArrowheads="1"/>
          </p:cNvSpPr>
          <p:nvPr>
            <p:ph type="sldNum" sz="quarter" idx="12"/>
          </p:nvPr>
        </p:nvSpPr>
        <p:spPr>
          <a:ln/>
        </p:spPr>
        <p:txBody>
          <a:bodyPr/>
          <a:lstStyle>
            <a:lvl1pPr>
              <a:defRPr/>
            </a:lvl1pPr>
          </a:lstStyle>
          <a:p>
            <a:fld id="{3663A4C4-D62E-4298-8445-0BBD03ADF4E5}" type="slidenum">
              <a:rPr lang="en-GB" altLang="en-US"/>
              <a:pPr/>
              <a:t>‹#›</a:t>
            </a:fld>
            <a:endParaRPr lang="en-GB" altLang="en-US"/>
          </a:p>
        </p:txBody>
      </p:sp>
    </p:spTree>
    <p:extLst>
      <p:ext uri="{BB962C8B-B14F-4D97-AF65-F5344CB8AC3E}">
        <p14:creationId xmlns:p14="http://schemas.microsoft.com/office/powerpoint/2010/main" val="3227409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6A1B58-AE18-1366-81DE-E3414647474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75588AA-00A8-EF71-A87B-F4164B08B7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52307DC-FC55-C931-C028-7F7250F0770E}"/>
              </a:ext>
            </a:extLst>
          </p:cNvPr>
          <p:cNvSpPr>
            <a:spLocks noGrp="1" noChangeArrowheads="1"/>
          </p:cNvSpPr>
          <p:nvPr>
            <p:ph type="sldNum" sz="quarter" idx="12"/>
          </p:nvPr>
        </p:nvSpPr>
        <p:spPr>
          <a:ln/>
        </p:spPr>
        <p:txBody>
          <a:bodyPr/>
          <a:lstStyle>
            <a:lvl1pPr>
              <a:defRPr/>
            </a:lvl1pPr>
          </a:lstStyle>
          <a:p>
            <a:fld id="{DF7D652A-0E37-491C-9B42-9451EF2C402B}" type="slidenum">
              <a:rPr lang="en-GB" altLang="en-US"/>
              <a:pPr/>
              <a:t>‹#›</a:t>
            </a:fld>
            <a:endParaRPr lang="en-GB" altLang="en-US"/>
          </a:p>
        </p:txBody>
      </p:sp>
    </p:spTree>
    <p:extLst>
      <p:ext uri="{BB962C8B-B14F-4D97-AF65-F5344CB8AC3E}">
        <p14:creationId xmlns:p14="http://schemas.microsoft.com/office/powerpoint/2010/main" val="2962379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661" y="4406249"/>
            <a:ext cx="10363200" cy="1362277"/>
          </a:xfrm>
        </p:spPr>
        <p:txBody>
          <a:bodyPr anchor="t"/>
          <a:lstStyle>
            <a:lvl1pPr algn="l">
              <a:defRPr sz="4350" b="1" cap="all"/>
            </a:lvl1pPr>
          </a:lstStyle>
          <a:p>
            <a:r>
              <a:rPr lang="en-US"/>
              <a:t>Click to edit Master title style</a:t>
            </a:r>
          </a:p>
        </p:txBody>
      </p:sp>
      <p:sp>
        <p:nvSpPr>
          <p:cNvPr id="3" name="Text Placeholder 2"/>
          <p:cNvSpPr>
            <a:spLocks noGrp="1"/>
          </p:cNvSpPr>
          <p:nvPr>
            <p:ph type="body" idx="1"/>
          </p:nvPr>
        </p:nvSpPr>
        <p:spPr>
          <a:xfrm>
            <a:off x="962661" y="2907572"/>
            <a:ext cx="10363200" cy="1498677"/>
          </a:xfrm>
        </p:spPr>
        <p:txBody>
          <a:bodyPr anchor="b"/>
          <a:lstStyle>
            <a:lvl1pPr marL="0" indent="0">
              <a:buNone/>
              <a:defRPr sz="2175"/>
            </a:lvl1pPr>
            <a:lvl2pPr marL="497251" indent="0">
              <a:buNone/>
              <a:defRPr sz="1958"/>
            </a:lvl2pPr>
            <a:lvl3pPr marL="994501" indent="0">
              <a:buNone/>
              <a:defRPr sz="1740"/>
            </a:lvl3pPr>
            <a:lvl4pPr marL="1491752" indent="0">
              <a:buNone/>
              <a:defRPr sz="1523"/>
            </a:lvl4pPr>
            <a:lvl5pPr marL="1989003" indent="0">
              <a:buNone/>
              <a:defRPr sz="1523"/>
            </a:lvl5pPr>
            <a:lvl6pPr marL="2486254" indent="0">
              <a:buNone/>
              <a:defRPr sz="1523"/>
            </a:lvl6pPr>
            <a:lvl7pPr marL="2983504" indent="0">
              <a:buNone/>
              <a:defRPr sz="1523"/>
            </a:lvl7pPr>
            <a:lvl8pPr marL="3480755" indent="0">
              <a:buNone/>
              <a:defRPr sz="1523"/>
            </a:lvl8pPr>
            <a:lvl9pPr marL="3978006" indent="0">
              <a:buNone/>
              <a:defRPr sz="1523"/>
            </a:lvl9pPr>
          </a:lstStyle>
          <a:p>
            <a:pPr lvl="0"/>
            <a:r>
              <a:rPr lang="en-US"/>
              <a:t>Click to edit Master text styles</a:t>
            </a:r>
          </a:p>
        </p:txBody>
      </p:sp>
      <p:sp>
        <p:nvSpPr>
          <p:cNvPr id="4" name="Rectangle 4">
            <a:extLst>
              <a:ext uri="{FF2B5EF4-FFF2-40B4-BE49-F238E27FC236}">
                <a16:creationId xmlns:a16="http://schemas.microsoft.com/office/drawing/2014/main" id="{408FD0D8-F688-84C3-28EA-3E676C09F81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C615482-225F-5629-9707-0DE3041E99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CA066C3-BBB1-4CE9-BC3F-6C8867CDC68A}"/>
              </a:ext>
            </a:extLst>
          </p:cNvPr>
          <p:cNvSpPr>
            <a:spLocks noGrp="1" noChangeArrowheads="1"/>
          </p:cNvSpPr>
          <p:nvPr>
            <p:ph type="sldNum" sz="quarter" idx="12"/>
          </p:nvPr>
        </p:nvSpPr>
        <p:spPr>
          <a:ln/>
        </p:spPr>
        <p:txBody>
          <a:bodyPr/>
          <a:lstStyle>
            <a:lvl1pPr>
              <a:defRPr/>
            </a:lvl1pPr>
          </a:lstStyle>
          <a:p>
            <a:fld id="{022E30E8-A478-4631-B53E-211C477A0BC8}" type="slidenum">
              <a:rPr lang="en-GB" altLang="en-US"/>
              <a:pPr/>
              <a:t>‹#›</a:t>
            </a:fld>
            <a:endParaRPr lang="en-GB" altLang="en-US"/>
          </a:p>
        </p:txBody>
      </p:sp>
    </p:spTree>
    <p:extLst>
      <p:ext uri="{BB962C8B-B14F-4D97-AF65-F5344CB8AC3E}">
        <p14:creationId xmlns:p14="http://schemas.microsoft.com/office/powerpoint/2010/main" val="3179514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546"/>
            <a:ext cx="5364480" cy="4525382"/>
          </a:xfrm>
        </p:spPr>
        <p:txBody>
          <a:bodyPr/>
          <a:lstStyle>
            <a:lvl1pPr>
              <a:defRPr sz="3045"/>
            </a:lvl1pPr>
            <a:lvl2pPr>
              <a:defRPr sz="2610"/>
            </a:lvl2pPr>
            <a:lvl3pPr>
              <a:defRPr sz="2175"/>
            </a:lvl3pPr>
            <a:lvl4pPr>
              <a:defRPr sz="1958"/>
            </a:lvl4pPr>
            <a:lvl5pPr>
              <a:defRPr sz="1958"/>
            </a:lvl5pPr>
            <a:lvl6pPr>
              <a:defRPr sz="1958"/>
            </a:lvl6pPr>
            <a:lvl7pPr>
              <a:defRPr sz="1958"/>
            </a:lvl7pPr>
            <a:lvl8pPr>
              <a:defRPr sz="1958"/>
            </a:lvl8pPr>
            <a:lvl9pPr>
              <a:defRPr sz="19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600546"/>
            <a:ext cx="5364480" cy="4525382"/>
          </a:xfrm>
        </p:spPr>
        <p:txBody>
          <a:bodyPr/>
          <a:lstStyle>
            <a:lvl1pPr>
              <a:defRPr sz="3045"/>
            </a:lvl1pPr>
            <a:lvl2pPr>
              <a:defRPr sz="2610"/>
            </a:lvl2pPr>
            <a:lvl3pPr>
              <a:defRPr sz="2175"/>
            </a:lvl3pPr>
            <a:lvl4pPr>
              <a:defRPr sz="1958"/>
            </a:lvl4pPr>
            <a:lvl5pPr>
              <a:defRPr sz="1958"/>
            </a:lvl5pPr>
            <a:lvl6pPr>
              <a:defRPr sz="1958"/>
            </a:lvl6pPr>
            <a:lvl7pPr>
              <a:defRPr sz="1958"/>
            </a:lvl7pPr>
            <a:lvl8pPr>
              <a:defRPr sz="1958"/>
            </a:lvl8pPr>
            <a:lvl9pPr>
              <a:defRPr sz="19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3CAC9FE-B6D4-B300-8857-A495A999BCB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4AEFF90-7F74-CAA0-8B3F-BAAE8EBC75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4FA7368-3083-0CCD-BC83-4599D2713ED2}"/>
              </a:ext>
            </a:extLst>
          </p:cNvPr>
          <p:cNvSpPr>
            <a:spLocks noGrp="1" noChangeArrowheads="1"/>
          </p:cNvSpPr>
          <p:nvPr>
            <p:ph type="sldNum" sz="quarter" idx="12"/>
          </p:nvPr>
        </p:nvSpPr>
        <p:spPr>
          <a:ln/>
        </p:spPr>
        <p:txBody>
          <a:bodyPr/>
          <a:lstStyle>
            <a:lvl1pPr>
              <a:defRPr/>
            </a:lvl1pPr>
          </a:lstStyle>
          <a:p>
            <a:fld id="{04DC8351-92D9-4F84-9EDC-686E244D1A6D}" type="slidenum">
              <a:rPr lang="en-GB" altLang="en-US"/>
              <a:pPr/>
              <a:t>‹#›</a:t>
            </a:fld>
            <a:endParaRPr lang="en-GB" altLang="en-US"/>
          </a:p>
        </p:txBody>
      </p:sp>
    </p:spTree>
    <p:extLst>
      <p:ext uri="{BB962C8B-B14F-4D97-AF65-F5344CB8AC3E}">
        <p14:creationId xmlns:p14="http://schemas.microsoft.com/office/powerpoint/2010/main" val="3184186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937"/>
            <a:ext cx="5387341" cy="640563"/>
          </a:xfrm>
        </p:spPr>
        <p:txBody>
          <a:bodyPr anchor="b"/>
          <a:lstStyle>
            <a:lvl1pPr marL="0" indent="0">
              <a:buNone/>
              <a:defRPr sz="2610" b="1"/>
            </a:lvl1pPr>
            <a:lvl2pPr marL="497251" indent="0">
              <a:buNone/>
              <a:defRPr sz="2175" b="1"/>
            </a:lvl2pPr>
            <a:lvl3pPr marL="994501" indent="0">
              <a:buNone/>
              <a:defRPr sz="1958" b="1"/>
            </a:lvl3pPr>
            <a:lvl4pPr marL="1491752" indent="0">
              <a:buNone/>
              <a:defRPr sz="1740" b="1"/>
            </a:lvl4pPr>
            <a:lvl5pPr marL="1989003" indent="0">
              <a:buNone/>
              <a:defRPr sz="1740" b="1"/>
            </a:lvl5pPr>
            <a:lvl6pPr marL="2486254" indent="0">
              <a:buNone/>
              <a:defRPr sz="1740" b="1"/>
            </a:lvl6pPr>
            <a:lvl7pPr marL="2983504" indent="0">
              <a:buNone/>
              <a:defRPr sz="1740" b="1"/>
            </a:lvl7pPr>
            <a:lvl8pPr marL="3480755" indent="0">
              <a:buNone/>
              <a:defRPr sz="1740" b="1"/>
            </a:lvl8pPr>
            <a:lvl9pPr marL="3978006" indent="0">
              <a:buNone/>
              <a:defRPr sz="1740" b="1"/>
            </a:lvl9pPr>
          </a:lstStyle>
          <a:p>
            <a:pPr lvl="0"/>
            <a:r>
              <a:rPr lang="en-US"/>
              <a:t>Click to edit Master text styles</a:t>
            </a:r>
          </a:p>
        </p:txBody>
      </p:sp>
      <p:sp>
        <p:nvSpPr>
          <p:cNvPr id="4" name="Content Placeholder 3"/>
          <p:cNvSpPr>
            <a:spLocks noGrp="1"/>
          </p:cNvSpPr>
          <p:nvPr>
            <p:ph sz="half" idx="2"/>
          </p:nvPr>
        </p:nvSpPr>
        <p:spPr>
          <a:xfrm>
            <a:off x="609600" y="2175499"/>
            <a:ext cx="5387341" cy="3950429"/>
          </a:xfrm>
        </p:spPr>
        <p:txBody>
          <a:bodyPr/>
          <a:lstStyle>
            <a:lvl1pPr>
              <a:defRPr sz="2610"/>
            </a:lvl1pPr>
            <a:lvl2pPr>
              <a:defRPr sz="2175"/>
            </a:lvl2pPr>
            <a:lvl3pPr>
              <a:defRPr sz="1958"/>
            </a:lvl3pPr>
            <a:lvl4pPr>
              <a:defRPr sz="1740"/>
            </a:lvl4pPr>
            <a:lvl5pPr>
              <a:defRPr sz="1740"/>
            </a:lvl5pPr>
            <a:lvl6pPr>
              <a:defRPr sz="1740"/>
            </a:lvl6pPr>
            <a:lvl7pPr>
              <a:defRPr sz="1740"/>
            </a:lvl7pPr>
            <a:lvl8pPr>
              <a:defRPr sz="1740"/>
            </a:lvl8pPr>
            <a:lvl9pPr>
              <a:defRPr sz="17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21" y="1534937"/>
            <a:ext cx="5389880" cy="640563"/>
          </a:xfrm>
        </p:spPr>
        <p:txBody>
          <a:bodyPr anchor="b"/>
          <a:lstStyle>
            <a:lvl1pPr marL="0" indent="0">
              <a:buNone/>
              <a:defRPr sz="2610" b="1"/>
            </a:lvl1pPr>
            <a:lvl2pPr marL="497251" indent="0">
              <a:buNone/>
              <a:defRPr sz="2175" b="1"/>
            </a:lvl2pPr>
            <a:lvl3pPr marL="994501" indent="0">
              <a:buNone/>
              <a:defRPr sz="1958" b="1"/>
            </a:lvl3pPr>
            <a:lvl4pPr marL="1491752" indent="0">
              <a:buNone/>
              <a:defRPr sz="1740" b="1"/>
            </a:lvl4pPr>
            <a:lvl5pPr marL="1989003" indent="0">
              <a:buNone/>
              <a:defRPr sz="1740" b="1"/>
            </a:lvl5pPr>
            <a:lvl6pPr marL="2486254" indent="0">
              <a:buNone/>
              <a:defRPr sz="1740" b="1"/>
            </a:lvl6pPr>
            <a:lvl7pPr marL="2983504" indent="0">
              <a:buNone/>
              <a:defRPr sz="1740" b="1"/>
            </a:lvl7pPr>
            <a:lvl8pPr marL="3480755" indent="0">
              <a:buNone/>
              <a:defRPr sz="1740" b="1"/>
            </a:lvl8pPr>
            <a:lvl9pPr marL="3978006" indent="0">
              <a:buNone/>
              <a:defRPr sz="1740" b="1"/>
            </a:lvl9pPr>
          </a:lstStyle>
          <a:p>
            <a:pPr lvl="0"/>
            <a:r>
              <a:rPr lang="en-US"/>
              <a:t>Click to edit Master text styles</a:t>
            </a:r>
          </a:p>
        </p:txBody>
      </p:sp>
      <p:sp>
        <p:nvSpPr>
          <p:cNvPr id="6" name="Content Placeholder 5"/>
          <p:cNvSpPr>
            <a:spLocks noGrp="1"/>
          </p:cNvSpPr>
          <p:nvPr>
            <p:ph sz="quarter" idx="4"/>
          </p:nvPr>
        </p:nvSpPr>
        <p:spPr>
          <a:xfrm>
            <a:off x="6192521" y="2175499"/>
            <a:ext cx="5389880" cy="3950429"/>
          </a:xfrm>
        </p:spPr>
        <p:txBody>
          <a:bodyPr/>
          <a:lstStyle>
            <a:lvl1pPr>
              <a:defRPr sz="2610"/>
            </a:lvl1pPr>
            <a:lvl2pPr>
              <a:defRPr sz="2175"/>
            </a:lvl2pPr>
            <a:lvl3pPr>
              <a:defRPr sz="1958"/>
            </a:lvl3pPr>
            <a:lvl4pPr>
              <a:defRPr sz="1740"/>
            </a:lvl4pPr>
            <a:lvl5pPr>
              <a:defRPr sz="1740"/>
            </a:lvl5pPr>
            <a:lvl6pPr>
              <a:defRPr sz="1740"/>
            </a:lvl6pPr>
            <a:lvl7pPr>
              <a:defRPr sz="1740"/>
            </a:lvl7pPr>
            <a:lvl8pPr>
              <a:defRPr sz="1740"/>
            </a:lvl8pPr>
            <a:lvl9pPr>
              <a:defRPr sz="17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A5E04CC-44CE-D566-91F1-8C1FD78B0C0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0F879D3-3D18-F433-17D5-05A1E351E9C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D2FBB9F-B9DC-7752-6541-9FA0DC30D5A4}"/>
              </a:ext>
            </a:extLst>
          </p:cNvPr>
          <p:cNvSpPr>
            <a:spLocks noGrp="1" noChangeArrowheads="1"/>
          </p:cNvSpPr>
          <p:nvPr>
            <p:ph type="sldNum" sz="quarter" idx="12"/>
          </p:nvPr>
        </p:nvSpPr>
        <p:spPr>
          <a:ln/>
        </p:spPr>
        <p:txBody>
          <a:bodyPr/>
          <a:lstStyle>
            <a:lvl1pPr>
              <a:defRPr/>
            </a:lvl1pPr>
          </a:lstStyle>
          <a:p>
            <a:fld id="{55B78FA5-89DD-489C-8C65-84CB7BC5DD02}" type="slidenum">
              <a:rPr lang="en-GB" altLang="en-US"/>
              <a:pPr/>
              <a:t>‹#›</a:t>
            </a:fld>
            <a:endParaRPr lang="en-GB" altLang="en-US"/>
          </a:p>
        </p:txBody>
      </p:sp>
    </p:spTree>
    <p:extLst>
      <p:ext uri="{BB962C8B-B14F-4D97-AF65-F5344CB8AC3E}">
        <p14:creationId xmlns:p14="http://schemas.microsoft.com/office/powerpoint/2010/main" val="230540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3DAA-ED30-E5F9-A7F3-096A995514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BBF47F-AB9E-1DBA-D999-5781B9977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56045F-D049-9EC8-B3B5-34A2CE1C2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D6D749-22CA-D398-80AC-9CE4C1ADBDB3}"/>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6" name="Footer Placeholder 5">
            <a:extLst>
              <a:ext uri="{FF2B5EF4-FFF2-40B4-BE49-F238E27FC236}">
                <a16:creationId xmlns:a16="http://schemas.microsoft.com/office/drawing/2014/main" id="{D43B149A-FC44-7831-BF0D-9319BBD5C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282C03-8D0A-AFF9-FBC7-407D7ADC595A}"/>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2061512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D4DC80B-3D56-4F2B-E866-19CEE4DFD2C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2FB54DE-BCE0-5CE4-EB28-FFCF350A169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85FA3A5-C4CD-C61B-94ED-24E4E686CA86}"/>
              </a:ext>
            </a:extLst>
          </p:cNvPr>
          <p:cNvSpPr>
            <a:spLocks noGrp="1" noChangeArrowheads="1"/>
          </p:cNvSpPr>
          <p:nvPr>
            <p:ph type="sldNum" sz="quarter" idx="12"/>
          </p:nvPr>
        </p:nvSpPr>
        <p:spPr>
          <a:ln/>
        </p:spPr>
        <p:txBody>
          <a:bodyPr/>
          <a:lstStyle>
            <a:lvl1pPr>
              <a:defRPr/>
            </a:lvl1pPr>
          </a:lstStyle>
          <a:p>
            <a:fld id="{F773EAD3-7492-4621-8754-8E87AE5364B0}" type="slidenum">
              <a:rPr lang="en-GB" altLang="en-US"/>
              <a:pPr/>
              <a:t>‹#›</a:t>
            </a:fld>
            <a:endParaRPr lang="en-GB" altLang="en-US"/>
          </a:p>
        </p:txBody>
      </p:sp>
    </p:spTree>
    <p:extLst>
      <p:ext uri="{BB962C8B-B14F-4D97-AF65-F5344CB8AC3E}">
        <p14:creationId xmlns:p14="http://schemas.microsoft.com/office/powerpoint/2010/main" val="2753497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B76F9D-E0DB-10AB-587D-98D462B4DBB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434CEF46-193F-B906-98C6-152943989D9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2C05726-F019-F2F1-BB4E-FEDB8E18185B}"/>
              </a:ext>
            </a:extLst>
          </p:cNvPr>
          <p:cNvSpPr>
            <a:spLocks noGrp="1" noChangeArrowheads="1"/>
          </p:cNvSpPr>
          <p:nvPr>
            <p:ph type="sldNum" sz="quarter" idx="12"/>
          </p:nvPr>
        </p:nvSpPr>
        <p:spPr>
          <a:ln/>
        </p:spPr>
        <p:txBody>
          <a:bodyPr/>
          <a:lstStyle>
            <a:lvl1pPr>
              <a:defRPr/>
            </a:lvl1pPr>
          </a:lstStyle>
          <a:p>
            <a:fld id="{0B1AA364-7E88-4C1C-8BA7-E6446BFA70EB}" type="slidenum">
              <a:rPr lang="en-GB" altLang="en-US"/>
              <a:pPr/>
              <a:t>‹#›</a:t>
            </a:fld>
            <a:endParaRPr lang="en-GB" altLang="en-US"/>
          </a:p>
        </p:txBody>
      </p:sp>
    </p:spTree>
    <p:extLst>
      <p:ext uri="{BB962C8B-B14F-4D97-AF65-F5344CB8AC3E}">
        <p14:creationId xmlns:p14="http://schemas.microsoft.com/office/powerpoint/2010/main" val="2545225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802"/>
            <a:ext cx="4010661" cy="1161993"/>
          </a:xfrm>
        </p:spPr>
        <p:txBody>
          <a:bodyPr anchor="b"/>
          <a:lstStyle>
            <a:lvl1pPr algn="l">
              <a:defRPr sz="2175" b="1"/>
            </a:lvl1pPr>
          </a:lstStyle>
          <a:p>
            <a:r>
              <a:rPr lang="en-US"/>
              <a:t>Click to edit Master title style</a:t>
            </a:r>
          </a:p>
        </p:txBody>
      </p:sp>
      <p:sp>
        <p:nvSpPr>
          <p:cNvPr id="3" name="Content Placeholder 2"/>
          <p:cNvSpPr>
            <a:spLocks noGrp="1"/>
          </p:cNvSpPr>
          <p:nvPr>
            <p:ph idx="1"/>
          </p:nvPr>
        </p:nvSpPr>
        <p:spPr>
          <a:xfrm>
            <a:off x="4767581" y="272802"/>
            <a:ext cx="6814819" cy="5853127"/>
          </a:xfrm>
        </p:spPr>
        <p:txBody>
          <a:bodyPr/>
          <a:lstStyle>
            <a:lvl1pPr>
              <a:defRPr sz="3480"/>
            </a:lvl1pPr>
            <a:lvl2pPr>
              <a:defRPr sz="3045"/>
            </a:lvl2pPr>
            <a:lvl3pPr>
              <a:defRPr sz="2610"/>
            </a:lvl3pPr>
            <a:lvl4pPr>
              <a:defRPr sz="2175"/>
            </a:lvl4pPr>
            <a:lvl5pPr>
              <a:defRPr sz="2175"/>
            </a:lvl5pPr>
            <a:lvl6pPr>
              <a:defRPr sz="2175"/>
            </a:lvl6pPr>
            <a:lvl7pPr>
              <a:defRPr sz="2175"/>
            </a:lvl7pPr>
            <a:lvl8pPr>
              <a:defRPr sz="2175"/>
            </a:lvl8pPr>
            <a:lvl9pPr>
              <a:defRPr sz="2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4794"/>
            <a:ext cx="4010661" cy="4691134"/>
          </a:xfrm>
        </p:spPr>
        <p:txBody>
          <a:bodyPr/>
          <a:lstStyle>
            <a:lvl1pPr marL="0" indent="0">
              <a:buNone/>
              <a:defRPr sz="1523"/>
            </a:lvl1pPr>
            <a:lvl2pPr marL="497251" indent="0">
              <a:buNone/>
              <a:defRPr sz="1305"/>
            </a:lvl2pPr>
            <a:lvl3pPr marL="994501" indent="0">
              <a:buNone/>
              <a:defRPr sz="1088"/>
            </a:lvl3pPr>
            <a:lvl4pPr marL="1491752" indent="0">
              <a:buNone/>
              <a:defRPr sz="979"/>
            </a:lvl4pPr>
            <a:lvl5pPr marL="1989003" indent="0">
              <a:buNone/>
              <a:defRPr sz="979"/>
            </a:lvl5pPr>
            <a:lvl6pPr marL="2486254" indent="0">
              <a:buNone/>
              <a:defRPr sz="979"/>
            </a:lvl6pPr>
            <a:lvl7pPr marL="2983504" indent="0">
              <a:buNone/>
              <a:defRPr sz="979"/>
            </a:lvl7pPr>
            <a:lvl8pPr marL="3480755" indent="0">
              <a:buNone/>
              <a:defRPr sz="979"/>
            </a:lvl8pPr>
            <a:lvl9pPr marL="3978006" indent="0">
              <a:buNone/>
              <a:defRPr sz="979"/>
            </a:lvl9pPr>
          </a:lstStyle>
          <a:p>
            <a:pPr lvl="0"/>
            <a:r>
              <a:rPr lang="en-US"/>
              <a:t>Click to edit Master text styles</a:t>
            </a:r>
          </a:p>
        </p:txBody>
      </p:sp>
      <p:sp>
        <p:nvSpPr>
          <p:cNvPr id="5" name="Rectangle 4">
            <a:extLst>
              <a:ext uri="{FF2B5EF4-FFF2-40B4-BE49-F238E27FC236}">
                <a16:creationId xmlns:a16="http://schemas.microsoft.com/office/drawing/2014/main" id="{B1244A97-4CAF-2A94-16CE-41706EDB84F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266556D-1DD8-CFAD-C2E3-2A48593DC3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10D35F8-5AE8-BF8E-7F05-43D06C319B5C}"/>
              </a:ext>
            </a:extLst>
          </p:cNvPr>
          <p:cNvSpPr>
            <a:spLocks noGrp="1" noChangeArrowheads="1"/>
          </p:cNvSpPr>
          <p:nvPr>
            <p:ph type="sldNum" sz="quarter" idx="12"/>
          </p:nvPr>
        </p:nvSpPr>
        <p:spPr>
          <a:ln/>
        </p:spPr>
        <p:txBody>
          <a:bodyPr/>
          <a:lstStyle>
            <a:lvl1pPr>
              <a:defRPr/>
            </a:lvl1pPr>
          </a:lstStyle>
          <a:p>
            <a:fld id="{9BE2F8D8-A96D-4759-8163-E464AA6DB268}" type="slidenum">
              <a:rPr lang="en-GB" altLang="en-US"/>
              <a:pPr/>
              <a:t>‹#›</a:t>
            </a:fld>
            <a:endParaRPr lang="en-GB" altLang="en-US"/>
          </a:p>
        </p:txBody>
      </p:sp>
    </p:spTree>
    <p:extLst>
      <p:ext uri="{BB962C8B-B14F-4D97-AF65-F5344CB8AC3E}">
        <p14:creationId xmlns:p14="http://schemas.microsoft.com/office/powerpoint/2010/main" val="2227505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41" y="4799911"/>
            <a:ext cx="7315200" cy="568047"/>
          </a:xfrm>
        </p:spPr>
        <p:txBody>
          <a:bodyPr anchor="b"/>
          <a:lstStyle>
            <a:lvl1pPr algn="l">
              <a:defRPr sz="2175" b="1"/>
            </a:lvl1pPr>
          </a:lstStyle>
          <a:p>
            <a:r>
              <a:rPr lang="en-US"/>
              <a:t>Click to edit Master title style</a:t>
            </a:r>
          </a:p>
        </p:txBody>
      </p:sp>
      <p:sp>
        <p:nvSpPr>
          <p:cNvPr id="3" name="Picture Placeholder 2"/>
          <p:cNvSpPr>
            <a:spLocks noGrp="1"/>
          </p:cNvSpPr>
          <p:nvPr>
            <p:ph type="pic" idx="1"/>
          </p:nvPr>
        </p:nvSpPr>
        <p:spPr>
          <a:xfrm>
            <a:off x="2390141" y="612939"/>
            <a:ext cx="7315200" cy="4114454"/>
          </a:xfrm>
        </p:spPr>
        <p:txBody>
          <a:bodyPr/>
          <a:lstStyle>
            <a:lvl1pPr marL="0" indent="0">
              <a:buNone/>
              <a:defRPr sz="3480"/>
            </a:lvl1pPr>
            <a:lvl2pPr marL="497251" indent="0">
              <a:buNone/>
              <a:defRPr sz="3045"/>
            </a:lvl2pPr>
            <a:lvl3pPr marL="994501" indent="0">
              <a:buNone/>
              <a:defRPr sz="2610"/>
            </a:lvl3pPr>
            <a:lvl4pPr marL="1491752" indent="0">
              <a:buNone/>
              <a:defRPr sz="2175"/>
            </a:lvl4pPr>
            <a:lvl5pPr marL="1989003" indent="0">
              <a:buNone/>
              <a:defRPr sz="2175"/>
            </a:lvl5pPr>
            <a:lvl6pPr marL="2486254" indent="0">
              <a:buNone/>
              <a:defRPr sz="2175"/>
            </a:lvl6pPr>
            <a:lvl7pPr marL="2983504" indent="0">
              <a:buNone/>
              <a:defRPr sz="2175"/>
            </a:lvl7pPr>
            <a:lvl8pPr marL="3480755" indent="0">
              <a:buNone/>
              <a:defRPr sz="2175"/>
            </a:lvl8pPr>
            <a:lvl9pPr marL="3978006" indent="0">
              <a:buNone/>
              <a:defRPr sz="2175"/>
            </a:lvl9pPr>
          </a:lstStyle>
          <a:p>
            <a:pPr lvl="0"/>
            <a:endParaRPr lang="en-US" noProof="0"/>
          </a:p>
        </p:txBody>
      </p:sp>
      <p:sp>
        <p:nvSpPr>
          <p:cNvPr id="4" name="Text Placeholder 3"/>
          <p:cNvSpPr>
            <a:spLocks noGrp="1"/>
          </p:cNvSpPr>
          <p:nvPr>
            <p:ph type="body" sz="half" idx="2"/>
          </p:nvPr>
        </p:nvSpPr>
        <p:spPr>
          <a:xfrm>
            <a:off x="2390141" y="5367958"/>
            <a:ext cx="7315200" cy="804589"/>
          </a:xfrm>
        </p:spPr>
        <p:txBody>
          <a:bodyPr/>
          <a:lstStyle>
            <a:lvl1pPr marL="0" indent="0">
              <a:buNone/>
              <a:defRPr sz="1523"/>
            </a:lvl1pPr>
            <a:lvl2pPr marL="497251" indent="0">
              <a:buNone/>
              <a:defRPr sz="1305"/>
            </a:lvl2pPr>
            <a:lvl3pPr marL="994501" indent="0">
              <a:buNone/>
              <a:defRPr sz="1088"/>
            </a:lvl3pPr>
            <a:lvl4pPr marL="1491752" indent="0">
              <a:buNone/>
              <a:defRPr sz="979"/>
            </a:lvl4pPr>
            <a:lvl5pPr marL="1989003" indent="0">
              <a:buNone/>
              <a:defRPr sz="979"/>
            </a:lvl5pPr>
            <a:lvl6pPr marL="2486254" indent="0">
              <a:buNone/>
              <a:defRPr sz="979"/>
            </a:lvl6pPr>
            <a:lvl7pPr marL="2983504" indent="0">
              <a:buNone/>
              <a:defRPr sz="979"/>
            </a:lvl7pPr>
            <a:lvl8pPr marL="3480755" indent="0">
              <a:buNone/>
              <a:defRPr sz="979"/>
            </a:lvl8pPr>
            <a:lvl9pPr marL="3978006" indent="0">
              <a:buNone/>
              <a:defRPr sz="979"/>
            </a:lvl9pPr>
          </a:lstStyle>
          <a:p>
            <a:pPr lvl="0"/>
            <a:r>
              <a:rPr lang="en-US"/>
              <a:t>Click to edit Master text styles</a:t>
            </a:r>
          </a:p>
        </p:txBody>
      </p:sp>
      <p:sp>
        <p:nvSpPr>
          <p:cNvPr id="5" name="Rectangle 4">
            <a:extLst>
              <a:ext uri="{FF2B5EF4-FFF2-40B4-BE49-F238E27FC236}">
                <a16:creationId xmlns:a16="http://schemas.microsoft.com/office/drawing/2014/main" id="{E1ED54DD-BB6D-1B81-C45F-6248E0682E9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AF564A9-0F02-B71C-D47E-C9A59BAEFFC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CB901FE-9B4B-837A-0CE8-1F34578025DE}"/>
              </a:ext>
            </a:extLst>
          </p:cNvPr>
          <p:cNvSpPr>
            <a:spLocks noGrp="1" noChangeArrowheads="1"/>
          </p:cNvSpPr>
          <p:nvPr>
            <p:ph type="sldNum" sz="quarter" idx="12"/>
          </p:nvPr>
        </p:nvSpPr>
        <p:spPr>
          <a:ln/>
        </p:spPr>
        <p:txBody>
          <a:bodyPr/>
          <a:lstStyle>
            <a:lvl1pPr>
              <a:defRPr/>
            </a:lvl1pPr>
          </a:lstStyle>
          <a:p>
            <a:fld id="{01B07669-2A92-4044-8CF1-7A0924FBE7C2}" type="slidenum">
              <a:rPr lang="en-GB" altLang="en-US"/>
              <a:pPr/>
              <a:t>‹#›</a:t>
            </a:fld>
            <a:endParaRPr lang="en-GB" altLang="en-US"/>
          </a:p>
        </p:txBody>
      </p:sp>
    </p:spTree>
    <p:extLst>
      <p:ext uri="{BB962C8B-B14F-4D97-AF65-F5344CB8AC3E}">
        <p14:creationId xmlns:p14="http://schemas.microsoft.com/office/powerpoint/2010/main" val="2987087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06CD8D-10D6-B3DA-E9FE-83D618ACBF4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E2DC093-1E51-6A06-1E56-F18B12736B4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AEB8E02-6570-AF25-C8B3-C9FAA12E47E2}"/>
              </a:ext>
            </a:extLst>
          </p:cNvPr>
          <p:cNvSpPr>
            <a:spLocks noGrp="1" noChangeArrowheads="1"/>
          </p:cNvSpPr>
          <p:nvPr>
            <p:ph type="sldNum" sz="quarter" idx="12"/>
          </p:nvPr>
        </p:nvSpPr>
        <p:spPr>
          <a:ln/>
        </p:spPr>
        <p:txBody>
          <a:bodyPr/>
          <a:lstStyle>
            <a:lvl1pPr>
              <a:defRPr/>
            </a:lvl1pPr>
          </a:lstStyle>
          <a:p>
            <a:fld id="{CB2205E9-C1A2-43C6-86FC-EE30736571E8}" type="slidenum">
              <a:rPr lang="en-GB" altLang="en-US"/>
              <a:pPr/>
              <a:t>‹#›</a:t>
            </a:fld>
            <a:endParaRPr lang="en-GB" altLang="en-US"/>
          </a:p>
        </p:txBody>
      </p:sp>
    </p:spTree>
    <p:extLst>
      <p:ext uri="{BB962C8B-B14F-4D97-AF65-F5344CB8AC3E}">
        <p14:creationId xmlns:p14="http://schemas.microsoft.com/office/powerpoint/2010/main" val="2735189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528"/>
            <a:ext cx="2743200" cy="585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528"/>
            <a:ext cx="7985760" cy="585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70C2F0-B41D-C193-B128-E7068EA9ACB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ABB27E3-C6C0-77A0-7253-5F734F161E9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0A14D9B-4F0B-5AFE-5CEC-825A3009FA76}"/>
              </a:ext>
            </a:extLst>
          </p:cNvPr>
          <p:cNvSpPr>
            <a:spLocks noGrp="1" noChangeArrowheads="1"/>
          </p:cNvSpPr>
          <p:nvPr>
            <p:ph type="sldNum" sz="quarter" idx="12"/>
          </p:nvPr>
        </p:nvSpPr>
        <p:spPr>
          <a:ln/>
        </p:spPr>
        <p:txBody>
          <a:bodyPr/>
          <a:lstStyle>
            <a:lvl1pPr>
              <a:defRPr/>
            </a:lvl1pPr>
          </a:lstStyle>
          <a:p>
            <a:fld id="{43A87355-ECE6-4E6E-AA21-1A1164279384}" type="slidenum">
              <a:rPr lang="en-GB" altLang="en-US"/>
              <a:pPr/>
              <a:t>‹#›</a:t>
            </a:fld>
            <a:endParaRPr lang="en-GB" altLang="en-US"/>
          </a:p>
        </p:txBody>
      </p:sp>
    </p:spTree>
    <p:extLst>
      <p:ext uri="{BB962C8B-B14F-4D97-AF65-F5344CB8AC3E}">
        <p14:creationId xmlns:p14="http://schemas.microsoft.com/office/powerpoint/2010/main" val="580418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552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7857461" y="246976"/>
            <a:ext cx="28768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Sunday, 09 March 2025</a:t>
            </a:fld>
            <a:endParaRPr lang="en-GB" sz="12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709" y="246976"/>
            <a:ext cx="2098352"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734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86217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9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D844-E09B-D1F3-3860-C8BD40A43F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F31CDB-6EAF-1228-9FA8-ADA13F634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C8CAE3-78F4-728B-5263-878B263E7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BF66-A3AE-49A6-1B2D-5208E4A4C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FE8FB-99D8-9030-0395-8FBA217128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EA5975-ECE7-4BBA-E050-0A045CF92F69}"/>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8" name="Footer Placeholder 7">
            <a:extLst>
              <a:ext uri="{FF2B5EF4-FFF2-40B4-BE49-F238E27FC236}">
                <a16:creationId xmlns:a16="http://schemas.microsoft.com/office/drawing/2014/main" id="{6388D0C3-6E7C-8FAA-8D91-4E06523772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1B4066-92BB-7A09-B44D-EC5BF7968227}"/>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3006886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a:extLst>
              <a:ext uri="{28A0092B-C50C-407E-A947-70E740481C1C}">
                <a14:useLocalDpi xmlns:a14="http://schemas.microsoft.com/office/drawing/2010/main" val="0"/>
              </a:ext>
            </a:extLst>
          </a:blip>
          <a:srcRect l="77777" t="36667" r="3056" b="33750"/>
          <a:stretch/>
        </p:blipFill>
        <p:spPr>
          <a:xfrm>
            <a:off x="222960" y="5750977"/>
            <a:ext cx="1241777" cy="958328"/>
          </a:xfrm>
          <a:prstGeom prst="rect">
            <a:avLst/>
          </a:prstGeom>
        </p:spPr>
      </p:pic>
      <p:sp>
        <p:nvSpPr>
          <p:cNvPr id="27" name="Rectangle 26"/>
          <p:cNvSpPr>
            <a:spLocks noChangeArrowheads="1"/>
          </p:cNvSpPr>
          <p:nvPr userDrawn="1"/>
        </p:nvSpPr>
        <p:spPr bwMode="auto">
          <a:xfrm>
            <a:off x="3070583" y="233359"/>
            <a:ext cx="8807452"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691" y="233360"/>
            <a:ext cx="2599265" cy="590563"/>
          </a:xfrm>
          <a:prstGeom prst="rect">
            <a:avLst/>
          </a:prstGeom>
          <a:ln w="19050" cmpd="sng">
            <a:solidFill>
              <a:srgbClr val="0C1B24"/>
            </a:solidFill>
          </a:ln>
        </p:spPr>
      </p:pic>
    </p:spTree>
    <p:extLst>
      <p:ext uri="{BB962C8B-B14F-4D97-AF65-F5344CB8AC3E}">
        <p14:creationId xmlns:p14="http://schemas.microsoft.com/office/powerpoint/2010/main" val="1341620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8232" y="221659"/>
            <a:ext cx="336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52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241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4110856" y="201084"/>
            <a:ext cx="7794273"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dirty="0">
                <a:solidFill>
                  <a:schemeClr val="dk1"/>
                </a:solidFill>
                <a:latin typeface="+mj-lt"/>
                <a:ea typeface="+mn-ea"/>
              </a:rPr>
              <a:t>STOP</a:t>
            </a:r>
            <a:r>
              <a:rPr lang="en-GB" sz="4000" dirty="0">
                <a:solidFill>
                  <a:schemeClr val="dk1"/>
                </a:solidFill>
                <a:latin typeface="+mj-lt"/>
                <a:ea typeface="+mn-ea"/>
              </a:rPr>
              <a:t>!</a:t>
            </a:r>
          </a:p>
        </p:txBody>
      </p:sp>
      <p:sp>
        <p:nvSpPr>
          <p:cNvPr id="11" name="Rectangle 4"/>
          <p:cNvSpPr txBox="1">
            <a:spLocks noChangeArrowheads="1"/>
          </p:cNvSpPr>
          <p:nvPr userDrawn="1"/>
        </p:nvSpPr>
        <p:spPr bwMode="auto">
          <a:xfrm>
            <a:off x="280536" y="1116014"/>
            <a:ext cx="8660691"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0535" y="196919"/>
            <a:ext cx="3612952"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66693" y="1130067"/>
            <a:ext cx="2838435"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849" t="9401" r="50000" b="4475"/>
          <a:stretch/>
        </p:blipFill>
        <p:spPr>
          <a:xfrm>
            <a:off x="9755628" y="5884365"/>
            <a:ext cx="558928"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607" t="10552" r="74242" b="3324"/>
          <a:stretch/>
        </p:blipFill>
        <p:spPr>
          <a:xfrm>
            <a:off x="132831" y="5882611"/>
            <a:ext cx="558928"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730" t="13876" r="62119"/>
          <a:stretch/>
        </p:blipFill>
        <p:spPr>
          <a:xfrm>
            <a:off x="2552169" y="5963002"/>
            <a:ext cx="558928"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0000" t="8115" r="37849" b="5761"/>
          <a:stretch/>
        </p:blipFill>
        <p:spPr>
          <a:xfrm>
            <a:off x="4955772" y="5882611"/>
            <a:ext cx="558928"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511" t="9163" r="13338" b="4714"/>
          <a:stretch/>
        </p:blipFill>
        <p:spPr>
          <a:xfrm>
            <a:off x="7344147" y="5882611"/>
            <a:ext cx="558928"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10272599" y="5984692"/>
            <a:ext cx="1728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7877040" y="5982938"/>
            <a:ext cx="1728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5481585" y="5982938"/>
            <a:ext cx="1728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3070903" y="6028055"/>
            <a:ext cx="1728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667485" y="5982938"/>
            <a:ext cx="1728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201665" y="5730133"/>
            <a:ext cx="11798935"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40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1544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929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3/9/2025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a:p>
        </p:txBody>
      </p:sp>
    </p:spTree>
    <p:extLst>
      <p:ext uri="{BB962C8B-B14F-4D97-AF65-F5344CB8AC3E}">
        <p14:creationId xmlns:p14="http://schemas.microsoft.com/office/powerpoint/2010/main" val="130713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C2F3F2B-B412-1941-9D06-E6B03721EA7B}"/>
              </a:ext>
            </a:extLst>
          </p:cNvPr>
          <p:cNvSpPr txBox="1">
            <a:spLocks noChangeArrowheads="1"/>
          </p:cNvSpPr>
          <p:nvPr userDrawn="1"/>
        </p:nvSpPr>
        <p:spPr bwMode="auto">
          <a:xfrm>
            <a:off x="1968797" y="196306"/>
            <a:ext cx="8230151" cy="618939"/>
          </a:xfrm>
          <a:prstGeom prst="rect">
            <a:avLst/>
          </a:prstGeom>
          <a:gradFill flip="none" rotWithShape="1">
            <a:gsLst>
              <a:gs pos="3333">
                <a:schemeClr val="bg1"/>
              </a:gs>
              <a:gs pos="24000">
                <a:srgbClr val="FFC000"/>
              </a:gs>
              <a:gs pos="47000">
                <a:schemeClr val="bg1"/>
              </a:gs>
              <a:gs pos="100000">
                <a:schemeClr val="bg1"/>
              </a:gs>
              <a:gs pos="64000">
                <a:schemeClr val="accent6">
                  <a:lumMod val="20000"/>
                  <a:lumOff val="80000"/>
                </a:schemeClr>
              </a:gs>
            </a:gsLst>
            <a:lin ang="2700000" scaled="1"/>
            <a:tileRect/>
          </a:gradFill>
          <a:ln w="28575">
            <a:solidFill>
              <a:schemeClr val="tx1"/>
            </a:solidFill>
          </a:ln>
        </p:spPr>
        <p:style>
          <a:lnRef idx="2">
            <a:schemeClr val="dk1"/>
          </a:lnRef>
          <a:fillRef idx="1">
            <a:schemeClr val="lt1"/>
          </a:fillRef>
          <a:effectRef idx="0">
            <a:schemeClr val="dk1"/>
          </a:effectRef>
          <a:fontRef idx="minor">
            <a:schemeClr val="dk1"/>
          </a:fontRef>
        </p:style>
        <p:txBody>
          <a:bodyPr wrap="square">
            <a:noAutofit/>
            <a:scene3d>
              <a:camera prst="orthographicFront"/>
              <a:lightRig rig="threePt" dir="t"/>
            </a:scene3d>
            <a:sp3d extrusionH="57150">
              <a:bevelT w="38100" h="38100" prst="angle"/>
              <a:bevelB w="50800" h="38100" prst="riblet"/>
            </a:sp3d>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p:txBody>
      </p:sp>
      <p:pic>
        <p:nvPicPr>
          <p:cNvPr id="8" name="Picture 7" descr="Screen Shot 2017-04-28 at 13.44.23.png">
            <a:extLst>
              <a:ext uri="{FF2B5EF4-FFF2-40B4-BE49-F238E27FC236}">
                <a16:creationId xmlns:a16="http://schemas.microsoft.com/office/drawing/2014/main" id="{E15FF188-469C-F64B-AEB3-781005CD76F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08" b="89547" l="0" r="100000"/>
                    </a14:imgEffect>
                  </a14:imgLayer>
                </a14:imgProps>
              </a:ext>
              <a:ext uri="{28A0092B-C50C-407E-A947-70E740481C1C}">
                <a14:useLocalDpi xmlns:a14="http://schemas.microsoft.com/office/drawing/2010/main" val="0"/>
              </a:ext>
            </a:extLst>
          </a:blip>
          <a:stretch>
            <a:fillRect/>
          </a:stretch>
        </p:blipFill>
        <p:spPr>
          <a:xfrm>
            <a:off x="8291323" y="149105"/>
            <a:ext cx="1907623" cy="700709"/>
          </a:xfrm>
          <a:prstGeom prst="rect">
            <a:avLst/>
          </a:prstGeom>
        </p:spPr>
      </p:pic>
      <p:sp>
        <p:nvSpPr>
          <p:cNvPr id="9" name="Rectangle 8">
            <a:extLst>
              <a:ext uri="{FF2B5EF4-FFF2-40B4-BE49-F238E27FC236}">
                <a16:creationId xmlns:a16="http://schemas.microsoft.com/office/drawing/2014/main" id="{C66BCCD5-25F7-A944-A8A3-88C1F597030D}"/>
              </a:ext>
            </a:extLst>
          </p:cNvPr>
          <p:cNvSpPr/>
          <p:nvPr userDrawn="1"/>
        </p:nvSpPr>
        <p:spPr>
          <a:xfrm>
            <a:off x="2007165" y="197914"/>
            <a:ext cx="5968531" cy="707886"/>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9050">
                  <a:solidFill>
                    <a:schemeClr val="tx1"/>
                  </a:solidFill>
                </a:ln>
                <a:solidFill>
                  <a:srgbClr val="7030A0"/>
                </a:solidFill>
                <a:effectLst>
                  <a:outerShdw blurRad="60007" dist="310007" dir="7680000" sy="30000" kx="1300200" algn="ctr" rotWithShape="0">
                    <a:prstClr val="black">
                      <a:alpha val="32000"/>
                    </a:prstClr>
                  </a:outerShdw>
                </a:effectLst>
                <a:latin typeface="Levenim MT" pitchFamily="2" charset="-79"/>
                <a:cs typeface="Levenim MT" pitchFamily="2" charset="-79"/>
              </a:rPr>
              <a:t>ONLINE GAMING</a:t>
            </a:r>
            <a:endParaRPr lang="en-US" sz="4000" b="1" cap="none" spc="0" dirty="0">
              <a:ln w="17780" cmpd="sng">
                <a:solidFill>
                  <a:schemeClr val="tx1"/>
                </a:solidFill>
                <a:prstDash val="solid"/>
                <a:miter lim="800000"/>
              </a:ln>
              <a:solidFill>
                <a:srgbClr val="7030A0"/>
              </a:solidFill>
              <a:effectLst>
                <a:outerShdw blurRad="50800" algn="tl" rotWithShape="0">
                  <a:srgbClr val="000000"/>
                </a:outerShdw>
              </a:effectLst>
              <a:latin typeface="Levenim MT" pitchFamily="2" charset="-79"/>
              <a:cs typeface="Levenim MT" pitchFamily="2" charset="-79"/>
            </a:endParaRPr>
          </a:p>
        </p:txBody>
      </p:sp>
      <p:pic>
        <p:nvPicPr>
          <p:cNvPr id="14" name="Picture 4" descr="C:\Users\Optic Group111\Desktop\CORE THEME 5.png">
            <a:extLst>
              <a:ext uri="{FF2B5EF4-FFF2-40B4-BE49-F238E27FC236}">
                <a16:creationId xmlns:a16="http://schemas.microsoft.com/office/drawing/2014/main" id="{CD004E0E-B4C3-034D-8D94-10B0A23E612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9163" y="202113"/>
            <a:ext cx="763887" cy="572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Optic Group111\Desktop\CORE THEME 5.png">
            <a:extLst>
              <a:ext uri="{FF2B5EF4-FFF2-40B4-BE49-F238E27FC236}">
                <a16:creationId xmlns:a16="http://schemas.microsoft.com/office/drawing/2014/main" id="{8D020526-8454-1F47-954B-8C4B8F46A31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7994" y="202113"/>
            <a:ext cx="763887" cy="5729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Optic Group111\Desktop\CORE THEME 5.png">
            <a:extLst>
              <a:ext uri="{FF2B5EF4-FFF2-40B4-BE49-F238E27FC236}">
                <a16:creationId xmlns:a16="http://schemas.microsoft.com/office/drawing/2014/main" id="{4FCA0C64-B9F3-4E40-9966-9FD8EAE26A4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50121" y="196306"/>
            <a:ext cx="763887" cy="5729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Optic Group111\Desktop\CORE THEME 5.png">
            <a:extLst>
              <a:ext uri="{FF2B5EF4-FFF2-40B4-BE49-F238E27FC236}">
                <a16:creationId xmlns:a16="http://schemas.microsoft.com/office/drawing/2014/main" id="{52AC1C42-0EE6-1348-8851-CD2EC58B880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128951" y="196306"/>
            <a:ext cx="763887" cy="57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52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002EE-81F3-400D-9746-EB2C7C480EF5}" type="datetimeFigureOut">
              <a:rPr lang="en-GB" smtClean="0"/>
              <a:t>09/03/2025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2813693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002EE-81F3-400D-9746-EB2C7C480EF5}" type="datetimeFigureOut">
              <a:rPr lang="en-GB" smtClean="0"/>
              <a:t>09/03/2025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37717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A5C7-4FBB-1487-C4D3-129DC85755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63DB40-5751-6061-C66A-6B9EBF89D690}"/>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4" name="Footer Placeholder 3">
            <a:extLst>
              <a:ext uri="{FF2B5EF4-FFF2-40B4-BE49-F238E27FC236}">
                <a16:creationId xmlns:a16="http://schemas.microsoft.com/office/drawing/2014/main" id="{F5A64741-5F76-CFCE-9E2E-5D2C2BD9C0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93839B-1F0F-CCA3-2C2A-E02E29E15F29}"/>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3131049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C002EE-81F3-400D-9746-EB2C7C480EF5}" type="datetimeFigureOut">
              <a:rPr lang="en-GB" smtClean="0"/>
              <a:t>09/03/2025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1827304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002EE-81F3-400D-9746-EB2C7C480EF5}" type="datetimeFigureOut">
              <a:rPr lang="en-GB" smtClean="0"/>
              <a:t>09/03/2025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1195362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002EE-81F3-400D-9746-EB2C7C480EF5}" type="datetimeFigureOut">
              <a:rPr lang="en-GB" smtClean="0"/>
              <a:t>09/03/2025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3022105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002EE-81F3-400D-9746-EB2C7C480EF5}" type="datetimeFigureOut">
              <a:rPr lang="en-GB" smtClean="0"/>
              <a:t>09/03/2025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2278966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002EE-81F3-400D-9746-EB2C7C480EF5}" type="datetimeFigureOut">
              <a:rPr lang="en-GB" smtClean="0"/>
              <a:t>09/03/2025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2756685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C002EE-81F3-400D-9746-EB2C7C480EF5}" type="datetimeFigureOut">
              <a:rPr lang="en-GB" smtClean="0"/>
              <a:t>09/03/2025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3533551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C002EE-81F3-400D-9746-EB2C7C480EF5}" type="datetimeFigureOut">
              <a:rPr lang="en-GB" smtClean="0"/>
              <a:t>09/03/2025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2483452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002EE-81F3-400D-9746-EB2C7C480EF5}" type="datetimeFigureOut">
              <a:rPr lang="en-GB" smtClean="0"/>
              <a:t>09/03/2025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175361485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873736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002EE-81F3-400D-9746-EB2C7C480EF5}" type="datetimeFigureOut">
              <a:rPr lang="en-GB" smtClean="0"/>
              <a:t>09/03/2025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B3325-26FB-4CC4-92EE-49B9A7889B26}" type="slidenum">
              <a:rPr lang="en-GB" smtClean="0"/>
              <a:t>‹#›</a:t>
            </a:fld>
            <a:endParaRPr lang="en-GB"/>
          </a:p>
        </p:txBody>
      </p:sp>
    </p:spTree>
    <p:extLst>
      <p:ext uri="{BB962C8B-B14F-4D97-AF65-F5344CB8AC3E}">
        <p14:creationId xmlns:p14="http://schemas.microsoft.com/office/powerpoint/2010/main" val="220285565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12275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442768989"/>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89119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6CA44-8AD9-48DD-58C9-D30BFDE2F5A4}"/>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3" name="Footer Placeholder 2">
            <a:extLst>
              <a:ext uri="{FF2B5EF4-FFF2-40B4-BE49-F238E27FC236}">
                <a16:creationId xmlns:a16="http://schemas.microsoft.com/office/drawing/2014/main" id="{0EA935B3-D4D6-3EB7-6ACC-4CE7BCF784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248398-2C8A-DDD9-755C-C35F65EA87F1}"/>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961114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794552129"/>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570173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394713086"/>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476269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525069797"/>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185013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896912357"/>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785250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82829955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388065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618759966"/>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506818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123862893"/>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179043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36616270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245153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251146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01778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CAFF-F6E3-4A06-FE7E-9DC2E6CAE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BBF0-E7C6-F345-1B9B-5587A42E9E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7802B3-8176-B81A-22CD-621A1FE05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EBB82-587C-FF12-4E32-C06034310EE2}"/>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6" name="Footer Placeholder 5">
            <a:extLst>
              <a:ext uri="{FF2B5EF4-FFF2-40B4-BE49-F238E27FC236}">
                <a16:creationId xmlns:a16="http://schemas.microsoft.com/office/drawing/2014/main" id="{726E6DE5-1390-00AA-BE36-27AE87D791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032A52-DA7D-7723-86A0-BE2DFACF73F9}"/>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41247872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8BDC-A146-4C03-B604-0A7A9A92D25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B4D4019-2155-4264-9B64-7E1EB6CB38C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044ACA-D5C6-4C06-BD9E-76A085262186}"/>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5" name="Footer Placeholder 4">
            <a:extLst>
              <a:ext uri="{FF2B5EF4-FFF2-40B4-BE49-F238E27FC236}">
                <a16:creationId xmlns:a16="http://schemas.microsoft.com/office/drawing/2014/main" id="{9F7AD62B-4482-4BDA-847C-07FEC8A08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0511E-9E57-4CF3-81AE-3F70AF0D914A}"/>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769014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D751-080E-41C8-B0F2-4675BF6575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B2FB4B-09A3-4AE0-8637-8A425CBF72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4A6CD-BB82-43CF-AB1B-90EC32EB0B4F}"/>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5" name="Footer Placeholder 4">
            <a:extLst>
              <a:ext uri="{FF2B5EF4-FFF2-40B4-BE49-F238E27FC236}">
                <a16:creationId xmlns:a16="http://schemas.microsoft.com/office/drawing/2014/main" id="{7AC92DE4-14F6-45DF-A1B5-4EA4CD26DD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4242E-B4FB-434A-BC0D-3D45D60B950E}"/>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1338470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DBA6-9AE8-4070-BAC2-8BCB087DE606}"/>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8524EF-8B80-409B-AB25-94F0669BFF8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46A14-D2E7-4F78-AB11-463B9071DF28}"/>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5" name="Footer Placeholder 4">
            <a:extLst>
              <a:ext uri="{FF2B5EF4-FFF2-40B4-BE49-F238E27FC236}">
                <a16:creationId xmlns:a16="http://schemas.microsoft.com/office/drawing/2014/main" id="{2239DA56-CA16-4297-9545-6893BDA2BB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7C6438-ED56-494B-81BC-0A550B58D22C}"/>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1878404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96FB-E458-4EFE-9281-4AD8ADCBF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F21322-4D64-4CFE-AF45-4534AC7FD5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3CE120-B2AB-4A75-AD1F-FC04339C41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B841D2-3AF9-48B4-A42F-3C9359FDA9AB}"/>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6" name="Footer Placeholder 5">
            <a:extLst>
              <a:ext uri="{FF2B5EF4-FFF2-40B4-BE49-F238E27FC236}">
                <a16:creationId xmlns:a16="http://schemas.microsoft.com/office/drawing/2014/main" id="{2FFBC9B7-76AA-4CED-BD23-E35CE10AA9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A1143-722F-4EF6-A222-55A57F9CD208}"/>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822096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A8D6-60A8-4027-9E74-09FCA3837D7A}"/>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FDCB0C-7E58-49C2-9751-554EE33EC80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CAD3-39DC-4558-B916-1DB372DEF08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EF0561-859D-44F6-A39E-FF253BE8BCB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53CAD-1343-4BBD-963C-1564F4885D2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6F9399-2232-42FD-9005-30CD42E76E6C}"/>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8" name="Footer Placeholder 7">
            <a:extLst>
              <a:ext uri="{FF2B5EF4-FFF2-40B4-BE49-F238E27FC236}">
                <a16:creationId xmlns:a16="http://schemas.microsoft.com/office/drawing/2014/main" id="{6D18714B-1D47-45D9-BAEE-465D92F1E9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AF879B-721B-443D-A7FF-F51DE3B6E999}"/>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2203624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49C9-1BDE-4032-9B80-0CD2814E8D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5F9A82-7F18-460D-B55B-D07D972CD274}"/>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4" name="Footer Placeholder 3">
            <a:extLst>
              <a:ext uri="{FF2B5EF4-FFF2-40B4-BE49-F238E27FC236}">
                <a16:creationId xmlns:a16="http://schemas.microsoft.com/office/drawing/2014/main" id="{7886D5DC-D79B-4E34-B2AA-45C8042077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5D0CA0-A15C-4FB0-ACCD-2544CD18800D}"/>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3998049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9812D-0CBA-4DBA-B068-4846EE96A287}"/>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3" name="Footer Placeholder 2">
            <a:extLst>
              <a:ext uri="{FF2B5EF4-FFF2-40B4-BE49-F238E27FC236}">
                <a16:creationId xmlns:a16="http://schemas.microsoft.com/office/drawing/2014/main" id="{CE93C9F3-F8C7-44DE-9666-0D43D0B1C2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4CB703-6E6C-4A08-8DD0-9DA891080A28}"/>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2283864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9300-9264-46AD-95F7-FB3070D7958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AFB051-8C51-4C54-B350-612083CE365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C13EC7-0FDD-4100-9E78-8FBD6188682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E8065E-687A-4EA6-90B6-DFE7A31630EE}"/>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6" name="Footer Placeholder 5">
            <a:extLst>
              <a:ext uri="{FF2B5EF4-FFF2-40B4-BE49-F238E27FC236}">
                <a16:creationId xmlns:a16="http://schemas.microsoft.com/office/drawing/2014/main" id="{958EF71F-0800-4E9E-8CF6-5F534F8EDD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A6687-3C09-43C7-9A54-13CE5C573AC4}"/>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2327770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387C-FD64-4BED-B02D-80C60F508DD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1366B3-4737-41A6-B8F0-D07AEE2D60E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038DF49-5F32-46E2-AACD-7A9E832B3C2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9800A5-9DF9-46EA-91E0-FFF800BFB9F9}"/>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6" name="Footer Placeholder 5">
            <a:extLst>
              <a:ext uri="{FF2B5EF4-FFF2-40B4-BE49-F238E27FC236}">
                <a16:creationId xmlns:a16="http://schemas.microsoft.com/office/drawing/2014/main" id="{5D425205-FB68-4718-B782-BC779BD024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2A841F-EF79-4243-A234-F6B16ECD67A8}"/>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2118059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9F36-1279-40EB-B3B6-BB686E0E20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3FA245-47A8-497C-9FD5-6447885E22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A6928-6BC7-4F9E-87FD-34254AFC396C}"/>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5" name="Footer Placeholder 4">
            <a:extLst>
              <a:ext uri="{FF2B5EF4-FFF2-40B4-BE49-F238E27FC236}">
                <a16:creationId xmlns:a16="http://schemas.microsoft.com/office/drawing/2014/main" id="{0C10E184-BBFB-4AC1-B387-52297B45B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98DD59-8733-4093-AF21-7A74CBCB1CCF}"/>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234195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EFA3-967E-5FD0-50D0-54A817847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676AEE-4642-070A-09A5-BEC9583E2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5951D8-A867-4872-AA80-E1DCA8B62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372F2-5D02-260C-5262-D2588682736F}"/>
              </a:ext>
            </a:extLst>
          </p:cNvPr>
          <p:cNvSpPr>
            <a:spLocks noGrp="1"/>
          </p:cNvSpPr>
          <p:nvPr>
            <p:ph type="dt" sz="half" idx="10"/>
          </p:nvPr>
        </p:nvSpPr>
        <p:spPr/>
        <p:txBody>
          <a:bodyPr/>
          <a:lstStyle/>
          <a:p>
            <a:fld id="{9EBAE4A4-A75C-4B91-AE9C-76F2310AB58B}" type="datetimeFigureOut">
              <a:rPr lang="en-GB" smtClean="0"/>
              <a:t>09/03/2025</a:t>
            </a:fld>
            <a:endParaRPr lang="en-GB"/>
          </a:p>
        </p:txBody>
      </p:sp>
      <p:sp>
        <p:nvSpPr>
          <p:cNvPr id="6" name="Footer Placeholder 5">
            <a:extLst>
              <a:ext uri="{FF2B5EF4-FFF2-40B4-BE49-F238E27FC236}">
                <a16:creationId xmlns:a16="http://schemas.microsoft.com/office/drawing/2014/main" id="{2CBBAA17-DA92-1554-A330-719AD05EFE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5CB4CE-B0B3-7FF0-1AC5-FC6595B3486F}"/>
              </a:ext>
            </a:extLst>
          </p:cNvPr>
          <p:cNvSpPr>
            <a:spLocks noGrp="1"/>
          </p:cNvSpPr>
          <p:nvPr>
            <p:ph type="sldNum" sz="quarter" idx="12"/>
          </p:nvPr>
        </p:nvSpPr>
        <p:spPr/>
        <p:txBody>
          <a:bodyPr/>
          <a:lstStyle/>
          <a:p>
            <a:fld id="{7675EA41-CA03-447E-A537-0ACDE6C9D405}" type="slidenum">
              <a:rPr lang="en-GB" smtClean="0"/>
              <a:t>‹#›</a:t>
            </a:fld>
            <a:endParaRPr lang="en-GB"/>
          </a:p>
        </p:txBody>
      </p:sp>
    </p:spTree>
    <p:extLst>
      <p:ext uri="{BB962C8B-B14F-4D97-AF65-F5344CB8AC3E}">
        <p14:creationId xmlns:p14="http://schemas.microsoft.com/office/powerpoint/2010/main" val="3929089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5080F-895B-46E5-BC11-2D6CF257E921}"/>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A214D1-C075-4EC9-AF2A-67C8678EFBA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25E93-E7D7-481F-A4D4-C938323B90E1}"/>
              </a:ext>
            </a:extLst>
          </p:cNvPr>
          <p:cNvSpPr>
            <a:spLocks noGrp="1"/>
          </p:cNvSpPr>
          <p:nvPr>
            <p:ph type="dt" sz="half" idx="10"/>
          </p:nvPr>
        </p:nvSpPr>
        <p:spPr/>
        <p:txBody>
          <a:bodyPr/>
          <a:lstStyle/>
          <a:p>
            <a:fld id="{0D352BED-A29D-4812-A010-21EAB56EB0D9}" type="datetimeFigureOut">
              <a:rPr lang="en-GB" smtClean="0"/>
              <a:t>09/03/2025</a:t>
            </a:fld>
            <a:endParaRPr lang="en-GB"/>
          </a:p>
        </p:txBody>
      </p:sp>
      <p:sp>
        <p:nvSpPr>
          <p:cNvPr id="5" name="Footer Placeholder 4">
            <a:extLst>
              <a:ext uri="{FF2B5EF4-FFF2-40B4-BE49-F238E27FC236}">
                <a16:creationId xmlns:a16="http://schemas.microsoft.com/office/drawing/2014/main" id="{834257A9-294F-4E5A-9401-BAD8C63903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380A7B-4B58-46A7-BF68-F2A14F52C8D7}"/>
              </a:ext>
            </a:extLst>
          </p:cNvPr>
          <p:cNvSpPr>
            <a:spLocks noGrp="1"/>
          </p:cNvSpPr>
          <p:nvPr>
            <p:ph type="sldNum" sz="quarter" idx="12"/>
          </p:nvPr>
        </p:nvSpPr>
        <p:spPr/>
        <p:txBody>
          <a:bodyPr/>
          <a:lstStyle/>
          <a:p>
            <a:fld id="{E141BBEC-8ECE-497C-BF3E-AA148766A5A5}" type="slidenum">
              <a:rPr lang="en-GB" smtClean="0"/>
              <a:t>‹#›</a:t>
            </a:fld>
            <a:endParaRPr lang="en-GB"/>
          </a:p>
        </p:txBody>
      </p:sp>
    </p:spTree>
    <p:extLst>
      <p:ext uri="{BB962C8B-B14F-4D97-AF65-F5344CB8AC3E}">
        <p14:creationId xmlns:p14="http://schemas.microsoft.com/office/powerpoint/2010/main" val="36804762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2130425"/>
            <a:ext cx="103632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828801" y="3886200"/>
            <a:ext cx="85343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86623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69421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161042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030913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96991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358933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740223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18820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502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40.xml"/><Relationship Id="rId3" Type="http://schemas.openxmlformats.org/officeDocument/2006/relationships/slideLayout" Target="../slideLayouts/slideLayout690.xml"/><Relationship Id="rId7" Type="http://schemas.openxmlformats.org/officeDocument/2006/relationships/slideLayout" Target="../slideLayouts/slideLayout730.xml"/><Relationship Id="rId12" Type="http://schemas.openxmlformats.org/officeDocument/2006/relationships/theme" Target="../theme/theme70.xml"/><Relationship Id="rId2" Type="http://schemas.openxmlformats.org/officeDocument/2006/relationships/slideLayout" Target="../slideLayouts/slideLayout680.xml"/><Relationship Id="rId1" Type="http://schemas.openxmlformats.org/officeDocument/2006/relationships/slideLayout" Target="../slideLayouts/slideLayout670.xml"/><Relationship Id="rId6" Type="http://schemas.openxmlformats.org/officeDocument/2006/relationships/slideLayout" Target="../slideLayouts/slideLayout720.xml"/><Relationship Id="rId11" Type="http://schemas.openxmlformats.org/officeDocument/2006/relationships/slideLayout" Target="../slideLayouts/slideLayout770.xml"/><Relationship Id="rId5" Type="http://schemas.openxmlformats.org/officeDocument/2006/relationships/slideLayout" Target="../slideLayouts/slideLayout710.xml"/><Relationship Id="rId10" Type="http://schemas.openxmlformats.org/officeDocument/2006/relationships/slideLayout" Target="../slideLayouts/slideLayout760.xml"/><Relationship Id="rId4" Type="http://schemas.openxmlformats.org/officeDocument/2006/relationships/slideLayout" Target="../slideLayouts/slideLayout700.xml"/><Relationship Id="rId9" Type="http://schemas.openxmlformats.org/officeDocument/2006/relationships/slideLayout" Target="../slideLayouts/slideLayout7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5C451-8559-4D21-AD01-632F9B449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E0E57E-97D7-663F-7C59-4DED5461E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29127B-6E29-5587-729D-DE3D062B4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BAE4A4-A75C-4B91-AE9C-76F2310AB58B}" type="datetimeFigureOut">
              <a:rPr lang="en-GB" smtClean="0"/>
              <a:t>09/03/2025</a:t>
            </a:fld>
            <a:endParaRPr lang="en-GB"/>
          </a:p>
        </p:txBody>
      </p:sp>
      <p:sp>
        <p:nvSpPr>
          <p:cNvPr id="5" name="Footer Placeholder 4">
            <a:extLst>
              <a:ext uri="{FF2B5EF4-FFF2-40B4-BE49-F238E27FC236}">
                <a16:creationId xmlns:a16="http://schemas.microsoft.com/office/drawing/2014/main" id="{3E7E5D08-BA61-C15B-E0EC-A5F9C4A1A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EF5A920-D598-6FA1-221D-79BDBBCDE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75EA41-CA03-447E-A537-0ACDE6C9D405}" type="slidenum">
              <a:rPr lang="en-GB" smtClean="0"/>
              <a:t>‹#›</a:t>
            </a:fld>
            <a:endParaRPr lang="en-GB"/>
          </a:p>
        </p:txBody>
      </p:sp>
    </p:spTree>
    <p:extLst>
      <p:ext uri="{BB962C8B-B14F-4D97-AF65-F5344CB8AC3E}">
        <p14:creationId xmlns:p14="http://schemas.microsoft.com/office/powerpoint/2010/main" val="3145774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0FFC3-6754-A867-FDA4-F08C90B4D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D7EA74C-5C62-35D8-DE7E-65B22E73F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8E9E89-C8C5-39A9-82E5-5833F4DC8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777AB-72A6-4C39-BBFB-22C8A8AF9DD3}" type="datetimeFigureOut">
              <a:rPr lang="en-GB" smtClean="0"/>
              <a:t>09/03/2025</a:t>
            </a:fld>
            <a:endParaRPr lang="en-GB"/>
          </a:p>
        </p:txBody>
      </p:sp>
      <p:sp>
        <p:nvSpPr>
          <p:cNvPr id="5" name="Footer Placeholder 4">
            <a:extLst>
              <a:ext uri="{FF2B5EF4-FFF2-40B4-BE49-F238E27FC236}">
                <a16:creationId xmlns:a16="http://schemas.microsoft.com/office/drawing/2014/main" id="{5CE0EAB7-26C0-10DA-0F4D-41634FDF5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A4A50-3AF6-71CD-FF85-F6715218E7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4AB38-7B2D-4793-BE77-DA41333F5602}" type="slidenum">
              <a:rPr lang="en-GB" smtClean="0"/>
              <a:t>‹#›</a:t>
            </a:fld>
            <a:endParaRPr lang="en-GB"/>
          </a:p>
        </p:txBody>
      </p:sp>
    </p:spTree>
    <p:extLst>
      <p:ext uri="{BB962C8B-B14F-4D97-AF65-F5344CB8AC3E}">
        <p14:creationId xmlns:p14="http://schemas.microsoft.com/office/powerpoint/2010/main" val="2070524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F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p:cNvSpPr/>
          <p:nvPr userDrawn="1"/>
        </p:nvSpPr>
        <p:spPr>
          <a:xfrm>
            <a:off x="143339" y="116632"/>
            <a:ext cx="11905323"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70053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EDCDCF-9DDF-4F22-CE39-E111565D3D99}"/>
              </a:ext>
            </a:extLst>
          </p:cNvPr>
          <p:cNvSpPr>
            <a:spLocks noGrp="1" noChangeArrowheads="1"/>
          </p:cNvSpPr>
          <p:nvPr>
            <p:ph type="title"/>
          </p:nvPr>
        </p:nvSpPr>
        <p:spPr bwMode="auto">
          <a:xfrm>
            <a:off x="609600" y="27452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2112948-0CAA-D29B-9458-D0AE6D4F48BE}"/>
              </a:ext>
            </a:extLst>
          </p:cNvPr>
          <p:cNvSpPr>
            <a:spLocks noGrp="1" noChangeArrowheads="1"/>
          </p:cNvSpPr>
          <p:nvPr>
            <p:ph type="body" idx="1"/>
          </p:nvPr>
        </p:nvSpPr>
        <p:spPr bwMode="auto">
          <a:xfrm>
            <a:off x="609600" y="1600546"/>
            <a:ext cx="10972800" cy="452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489BB08-3491-4ECB-87E1-B69EB8FD4FF6}"/>
              </a:ext>
            </a:extLst>
          </p:cNvPr>
          <p:cNvSpPr>
            <a:spLocks noGrp="1" noChangeArrowheads="1"/>
          </p:cNvSpPr>
          <p:nvPr>
            <p:ph type="dt" sz="half" idx="2"/>
          </p:nvPr>
        </p:nvSpPr>
        <p:spPr bwMode="auto">
          <a:xfrm>
            <a:off x="609600" y="6245062"/>
            <a:ext cx="2844800" cy="47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23">
                <a:latin typeface="Arial" pitchFamily="34" charset="0"/>
                <a:cs typeface="Arial" pitchFamily="34" charset="0"/>
              </a:defRPr>
            </a:lvl1pPr>
          </a:lstStyle>
          <a:p>
            <a:pPr>
              <a:defRPr/>
            </a:pPr>
            <a:endParaRPr lang="en-GB"/>
          </a:p>
        </p:txBody>
      </p:sp>
      <p:sp>
        <p:nvSpPr>
          <p:cNvPr id="1029" name="Rectangle 5">
            <a:extLst>
              <a:ext uri="{FF2B5EF4-FFF2-40B4-BE49-F238E27FC236}">
                <a16:creationId xmlns:a16="http://schemas.microsoft.com/office/drawing/2014/main" id="{41573266-BC74-4221-AEAF-9B90E1512553}"/>
              </a:ext>
            </a:extLst>
          </p:cNvPr>
          <p:cNvSpPr>
            <a:spLocks noGrp="1" noChangeArrowheads="1"/>
          </p:cNvSpPr>
          <p:nvPr>
            <p:ph type="ftr" sz="quarter" idx="3"/>
          </p:nvPr>
        </p:nvSpPr>
        <p:spPr bwMode="auto">
          <a:xfrm>
            <a:off x="4165600" y="6245062"/>
            <a:ext cx="3860800" cy="47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23">
                <a:latin typeface="Arial" pitchFamily="34" charset="0"/>
                <a:cs typeface="Arial" pitchFamily="34" charset="0"/>
              </a:defRPr>
            </a:lvl1pPr>
          </a:lstStyle>
          <a:p>
            <a:pPr>
              <a:defRPr/>
            </a:pPr>
            <a:endParaRPr lang="en-GB"/>
          </a:p>
        </p:txBody>
      </p:sp>
      <p:sp>
        <p:nvSpPr>
          <p:cNvPr id="1030" name="Rectangle 6">
            <a:extLst>
              <a:ext uri="{FF2B5EF4-FFF2-40B4-BE49-F238E27FC236}">
                <a16:creationId xmlns:a16="http://schemas.microsoft.com/office/drawing/2014/main" id="{83414EB8-72C2-4168-8080-0F379644D5AA}"/>
              </a:ext>
            </a:extLst>
          </p:cNvPr>
          <p:cNvSpPr>
            <a:spLocks noGrp="1" noChangeArrowheads="1"/>
          </p:cNvSpPr>
          <p:nvPr>
            <p:ph type="sldNum" sz="quarter" idx="4"/>
          </p:nvPr>
        </p:nvSpPr>
        <p:spPr bwMode="auto">
          <a:xfrm>
            <a:off x="8737600" y="6245062"/>
            <a:ext cx="2844800" cy="47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23"/>
            </a:lvl1pPr>
          </a:lstStyle>
          <a:p>
            <a:fld id="{B210ED77-244E-41FA-A261-1F5E79C8BCF3}" type="slidenum">
              <a:rPr lang="en-GB" altLang="en-US"/>
              <a:pPr/>
              <a:t>‹#›</a:t>
            </a:fld>
            <a:endParaRPr lang="en-GB" altLang="en-US"/>
          </a:p>
        </p:txBody>
      </p:sp>
    </p:spTree>
    <p:extLst>
      <p:ext uri="{BB962C8B-B14F-4D97-AF65-F5344CB8AC3E}">
        <p14:creationId xmlns:p14="http://schemas.microsoft.com/office/powerpoint/2010/main" val="22212462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785">
          <a:solidFill>
            <a:schemeClr val="tx2"/>
          </a:solidFill>
          <a:latin typeface="+mj-lt"/>
          <a:ea typeface="+mj-ea"/>
          <a:cs typeface="+mj-cs"/>
        </a:defRPr>
      </a:lvl1pPr>
      <a:lvl2pPr algn="ctr" rtl="0" eaLnBrk="0" fontAlgn="base" hangingPunct="0">
        <a:spcBef>
          <a:spcPct val="0"/>
        </a:spcBef>
        <a:spcAft>
          <a:spcPct val="0"/>
        </a:spcAft>
        <a:defRPr sz="4785">
          <a:solidFill>
            <a:schemeClr val="tx2"/>
          </a:solidFill>
          <a:latin typeface="Arial" pitchFamily="34" charset="0"/>
          <a:cs typeface="Arial" pitchFamily="34" charset="0"/>
        </a:defRPr>
      </a:lvl2pPr>
      <a:lvl3pPr algn="ctr" rtl="0" eaLnBrk="0" fontAlgn="base" hangingPunct="0">
        <a:spcBef>
          <a:spcPct val="0"/>
        </a:spcBef>
        <a:spcAft>
          <a:spcPct val="0"/>
        </a:spcAft>
        <a:defRPr sz="4785">
          <a:solidFill>
            <a:schemeClr val="tx2"/>
          </a:solidFill>
          <a:latin typeface="Arial" pitchFamily="34" charset="0"/>
          <a:cs typeface="Arial" pitchFamily="34" charset="0"/>
        </a:defRPr>
      </a:lvl3pPr>
      <a:lvl4pPr algn="ctr" rtl="0" eaLnBrk="0" fontAlgn="base" hangingPunct="0">
        <a:spcBef>
          <a:spcPct val="0"/>
        </a:spcBef>
        <a:spcAft>
          <a:spcPct val="0"/>
        </a:spcAft>
        <a:defRPr sz="4785">
          <a:solidFill>
            <a:schemeClr val="tx2"/>
          </a:solidFill>
          <a:latin typeface="Arial" pitchFamily="34" charset="0"/>
          <a:cs typeface="Arial" pitchFamily="34" charset="0"/>
        </a:defRPr>
      </a:lvl4pPr>
      <a:lvl5pPr algn="ctr" rtl="0" eaLnBrk="0" fontAlgn="base" hangingPunct="0">
        <a:spcBef>
          <a:spcPct val="0"/>
        </a:spcBef>
        <a:spcAft>
          <a:spcPct val="0"/>
        </a:spcAft>
        <a:defRPr sz="4785">
          <a:solidFill>
            <a:schemeClr val="tx2"/>
          </a:solidFill>
          <a:latin typeface="Arial" pitchFamily="34" charset="0"/>
          <a:cs typeface="Arial" pitchFamily="34" charset="0"/>
        </a:defRPr>
      </a:lvl5pPr>
      <a:lvl6pPr marL="497251" algn="ctr" rtl="0" fontAlgn="base">
        <a:spcBef>
          <a:spcPct val="0"/>
        </a:spcBef>
        <a:spcAft>
          <a:spcPct val="0"/>
        </a:spcAft>
        <a:defRPr sz="4785">
          <a:solidFill>
            <a:schemeClr val="tx2"/>
          </a:solidFill>
          <a:latin typeface="Arial" pitchFamily="34" charset="0"/>
          <a:cs typeface="Arial" pitchFamily="34" charset="0"/>
        </a:defRPr>
      </a:lvl6pPr>
      <a:lvl7pPr marL="994501" algn="ctr" rtl="0" fontAlgn="base">
        <a:spcBef>
          <a:spcPct val="0"/>
        </a:spcBef>
        <a:spcAft>
          <a:spcPct val="0"/>
        </a:spcAft>
        <a:defRPr sz="4785">
          <a:solidFill>
            <a:schemeClr val="tx2"/>
          </a:solidFill>
          <a:latin typeface="Arial" pitchFamily="34" charset="0"/>
          <a:cs typeface="Arial" pitchFamily="34" charset="0"/>
        </a:defRPr>
      </a:lvl7pPr>
      <a:lvl8pPr marL="1491752" algn="ctr" rtl="0" fontAlgn="base">
        <a:spcBef>
          <a:spcPct val="0"/>
        </a:spcBef>
        <a:spcAft>
          <a:spcPct val="0"/>
        </a:spcAft>
        <a:defRPr sz="4785">
          <a:solidFill>
            <a:schemeClr val="tx2"/>
          </a:solidFill>
          <a:latin typeface="Arial" pitchFamily="34" charset="0"/>
          <a:cs typeface="Arial" pitchFamily="34" charset="0"/>
        </a:defRPr>
      </a:lvl8pPr>
      <a:lvl9pPr marL="1989003" algn="ctr" rtl="0" fontAlgn="base">
        <a:spcBef>
          <a:spcPct val="0"/>
        </a:spcBef>
        <a:spcAft>
          <a:spcPct val="0"/>
        </a:spcAft>
        <a:defRPr sz="4785">
          <a:solidFill>
            <a:schemeClr val="tx2"/>
          </a:solidFill>
          <a:latin typeface="Arial" pitchFamily="34" charset="0"/>
          <a:cs typeface="Arial" pitchFamily="34" charset="0"/>
        </a:defRPr>
      </a:lvl9pPr>
    </p:titleStyle>
    <p:bodyStyle>
      <a:lvl1pPr marL="372938" indent="-372938" algn="l" rtl="0" eaLnBrk="0" fontAlgn="base" hangingPunct="0">
        <a:spcBef>
          <a:spcPct val="20000"/>
        </a:spcBef>
        <a:spcAft>
          <a:spcPct val="0"/>
        </a:spcAft>
        <a:buChar char="•"/>
        <a:defRPr sz="3480">
          <a:solidFill>
            <a:schemeClr val="tx1"/>
          </a:solidFill>
          <a:latin typeface="+mn-lt"/>
          <a:ea typeface="+mn-ea"/>
          <a:cs typeface="+mn-cs"/>
        </a:defRPr>
      </a:lvl1pPr>
      <a:lvl2pPr marL="808032" indent="-310782" algn="l" rtl="0" eaLnBrk="0" fontAlgn="base" hangingPunct="0">
        <a:spcBef>
          <a:spcPct val="20000"/>
        </a:spcBef>
        <a:spcAft>
          <a:spcPct val="0"/>
        </a:spcAft>
        <a:buChar char="–"/>
        <a:defRPr sz="3045">
          <a:solidFill>
            <a:schemeClr val="tx1"/>
          </a:solidFill>
          <a:latin typeface="+mn-lt"/>
          <a:cs typeface="+mn-cs"/>
        </a:defRPr>
      </a:lvl2pPr>
      <a:lvl3pPr marL="1243127" indent="-248625" algn="l" rtl="0" eaLnBrk="0" fontAlgn="base" hangingPunct="0">
        <a:spcBef>
          <a:spcPct val="20000"/>
        </a:spcBef>
        <a:spcAft>
          <a:spcPct val="0"/>
        </a:spcAft>
        <a:buChar char="•"/>
        <a:defRPr sz="2610">
          <a:solidFill>
            <a:schemeClr val="tx1"/>
          </a:solidFill>
          <a:latin typeface="+mn-lt"/>
          <a:cs typeface="+mn-cs"/>
        </a:defRPr>
      </a:lvl3pPr>
      <a:lvl4pPr marL="1740378" indent="-248625" algn="l" rtl="0" eaLnBrk="0" fontAlgn="base" hangingPunct="0">
        <a:spcBef>
          <a:spcPct val="20000"/>
        </a:spcBef>
        <a:spcAft>
          <a:spcPct val="0"/>
        </a:spcAft>
        <a:buChar char="–"/>
        <a:defRPr sz="2175">
          <a:solidFill>
            <a:schemeClr val="tx1"/>
          </a:solidFill>
          <a:latin typeface="+mn-lt"/>
          <a:cs typeface="+mn-cs"/>
        </a:defRPr>
      </a:lvl4pPr>
      <a:lvl5pPr marL="2237628" indent="-248625" algn="l" rtl="0" eaLnBrk="0" fontAlgn="base" hangingPunct="0">
        <a:spcBef>
          <a:spcPct val="20000"/>
        </a:spcBef>
        <a:spcAft>
          <a:spcPct val="0"/>
        </a:spcAft>
        <a:buChar char="»"/>
        <a:defRPr sz="2175">
          <a:solidFill>
            <a:schemeClr val="tx1"/>
          </a:solidFill>
          <a:latin typeface="+mn-lt"/>
          <a:cs typeface="+mn-cs"/>
        </a:defRPr>
      </a:lvl5pPr>
      <a:lvl6pPr marL="2734879" indent="-248625" algn="l" rtl="0" fontAlgn="base">
        <a:spcBef>
          <a:spcPct val="20000"/>
        </a:spcBef>
        <a:spcAft>
          <a:spcPct val="0"/>
        </a:spcAft>
        <a:buChar char="»"/>
        <a:defRPr sz="2175">
          <a:solidFill>
            <a:schemeClr val="tx1"/>
          </a:solidFill>
          <a:latin typeface="+mn-lt"/>
          <a:cs typeface="+mn-cs"/>
        </a:defRPr>
      </a:lvl6pPr>
      <a:lvl7pPr marL="3232130" indent="-248625" algn="l" rtl="0" fontAlgn="base">
        <a:spcBef>
          <a:spcPct val="20000"/>
        </a:spcBef>
        <a:spcAft>
          <a:spcPct val="0"/>
        </a:spcAft>
        <a:buChar char="»"/>
        <a:defRPr sz="2175">
          <a:solidFill>
            <a:schemeClr val="tx1"/>
          </a:solidFill>
          <a:latin typeface="+mn-lt"/>
          <a:cs typeface="+mn-cs"/>
        </a:defRPr>
      </a:lvl7pPr>
      <a:lvl8pPr marL="3729380" indent="-248625" algn="l" rtl="0" fontAlgn="base">
        <a:spcBef>
          <a:spcPct val="20000"/>
        </a:spcBef>
        <a:spcAft>
          <a:spcPct val="0"/>
        </a:spcAft>
        <a:buChar char="»"/>
        <a:defRPr sz="2175">
          <a:solidFill>
            <a:schemeClr val="tx1"/>
          </a:solidFill>
          <a:latin typeface="+mn-lt"/>
          <a:cs typeface="+mn-cs"/>
        </a:defRPr>
      </a:lvl8pPr>
      <a:lvl9pPr marL="4226631" indent="-248625" algn="l" rtl="0" fontAlgn="base">
        <a:spcBef>
          <a:spcPct val="20000"/>
        </a:spcBef>
        <a:spcAft>
          <a:spcPct val="0"/>
        </a:spcAft>
        <a:buChar char="»"/>
        <a:defRPr sz="2175">
          <a:solidFill>
            <a:schemeClr val="tx1"/>
          </a:solidFill>
          <a:latin typeface="+mn-lt"/>
          <a:cs typeface="+mn-cs"/>
        </a:defRPr>
      </a:lvl9pPr>
    </p:bodyStyle>
    <p:otherStyle>
      <a:defPPr>
        <a:defRPr lang="en-US"/>
      </a:defPPr>
      <a:lvl1pPr marL="0" algn="l" defTabSz="994501" rtl="0" eaLnBrk="1" latinLnBrk="0" hangingPunct="1">
        <a:defRPr sz="1958" kern="1200">
          <a:solidFill>
            <a:schemeClr val="tx1"/>
          </a:solidFill>
          <a:latin typeface="+mn-lt"/>
          <a:ea typeface="+mn-ea"/>
          <a:cs typeface="+mn-cs"/>
        </a:defRPr>
      </a:lvl1pPr>
      <a:lvl2pPr marL="497251" algn="l" defTabSz="994501" rtl="0" eaLnBrk="1" latinLnBrk="0" hangingPunct="1">
        <a:defRPr sz="1958" kern="1200">
          <a:solidFill>
            <a:schemeClr val="tx1"/>
          </a:solidFill>
          <a:latin typeface="+mn-lt"/>
          <a:ea typeface="+mn-ea"/>
          <a:cs typeface="+mn-cs"/>
        </a:defRPr>
      </a:lvl2pPr>
      <a:lvl3pPr marL="994501" algn="l" defTabSz="994501" rtl="0" eaLnBrk="1" latinLnBrk="0" hangingPunct="1">
        <a:defRPr sz="1958" kern="1200">
          <a:solidFill>
            <a:schemeClr val="tx1"/>
          </a:solidFill>
          <a:latin typeface="+mn-lt"/>
          <a:ea typeface="+mn-ea"/>
          <a:cs typeface="+mn-cs"/>
        </a:defRPr>
      </a:lvl3pPr>
      <a:lvl4pPr marL="1491752" algn="l" defTabSz="994501" rtl="0" eaLnBrk="1" latinLnBrk="0" hangingPunct="1">
        <a:defRPr sz="1958" kern="1200">
          <a:solidFill>
            <a:schemeClr val="tx1"/>
          </a:solidFill>
          <a:latin typeface="+mn-lt"/>
          <a:ea typeface="+mn-ea"/>
          <a:cs typeface="+mn-cs"/>
        </a:defRPr>
      </a:lvl4pPr>
      <a:lvl5pPr marL="1989003" algn="l" defTabSz="994501" rtl="0" eaLnBrk="1" latinLnBrk="0" hangingPunct="1">
        <a:defRPr sz="1958" kern="1200">
          <a:solidFill>
            <a:schemeClr val="tx1"/>
          </a:solidFill>
          <a:latin typeface="+mn-lt"/>
          <a:ea typeface="+mn-ea"/>
          <a:cs typeface="+mn-cs"/>
        </a:defRPr>
      </a:lvl5pPr>
      <a:lvl6pPr marL="2486254" algn="l" defTabSz="994501" rtl="0" eaLnBrk="1" latinLnBrk="0" hangingPunct="1">
        <a:defRPr sz="1958" kern="1200">
          <a:solidFill>
            <a:schemeClr val="tx1"/>
          </a:solidFill>
          <a:latin typeface="+mn-lt"/>
          <a:ea typeface="+mn-ea"/>
          <a:cs typeface="+mn-cs"/>
        </a:defRPr>
      </a:lvl6pPr>
      <a:lvl7pPr marL="2983504" algn="l" defTabSz="994501" rtl="0" eaLnBrk="1" latinLnBrk="0" hangingPunct="1">
        <a:defRPr sz="1958" kern="1200">
          <a:solidFill>
            <a:schemeClr val="tx1"/>
          </a:solidFill>
          <a:latin typeface="+mn-lt"/>
          <a:ea typeface="+mn-ea"/>
          <a:cs typeface="+mn-cs"/>
        </a:defRPr>
      </a:lvl7pPr>
      <a:lvl8pPr marL="3480755" algn="l" defTabSz="994501" rtl="0" eaLnBrk="1" latinLnBrk="0" hangingPunct="1">
        <a:defRPr sz="1958" kern="1200">
          <a:solidFill>
            <a:schemeClr val="tx1"/>
          </a:solidFill>
          <a:latin typeface="+mn-lt"/>
          <a:ea typeface="+mn-ea"/>
          <a:cs typeface="+mn-cs"/>
        </a:defRPr>
      </a:lvl8pPr>
      <a:lvl9pPr marL="3978006" algn="l" defTabSz="994501" rtl="0" eaLnBrk="1" latinLnBrk="0" hangingPunct="1">
        <a:defRPr sz="195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F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143339" y="116632"/>
            <a:ext cx="11905323"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946016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002EE-81F3-400D-9746-EB2C7C480EF5}" type="datetimeFigureOut">
              <a:rPr lang="en-GB" smtClean="0"/>
              <a:t>09/03/2025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B3325-26FB-4CC4-92EE-49B9A7889B26}" type="slidenum">
              <a:rPr lang="en-GB" smtClean="0"/>
              <a:t>‹#›</a:t>
            </a:fld>
            <a:endParaRPr lang="en-GB"/>
          </a:p>
        </p:txBody>
      </p:sp>
    </p:spTree>
    <p:extLst>
      <p:ext uri="{BB962C8B-B14F-4D97-AF65-F5344CB8AC3E}">
        <p14:creationId xmlns:p14="http://schemas.microsoft.com/office/powerpoint/2010/main" val="22898660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7030A0">
            <a:alpha val="5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DAA9BAE-6249-4F46-806A-EF58CCDE8A58}" type="datetimeFigureOut">
              <a:rPr lang="en-GB" smtClean="0">
                <a:solidFill>
                  <a:prstClr val="black">
                    <a:tint val="75000"/>
                  </a:prstClr>
                </a:solidFill>
              </a:rPr>
              <a:pPr defTabSz="457200"/>
              <a:t>09/03/2025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4592716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rgbClr val="7030A0">
            <a:alpha val="5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DAA9BAE-6249-4F46-806A-EF58CCDE8A58}" type="datetimeFigureOut">
              <a:rPr lang="en-GB" smtClean="0">
                <a:solidFill>
                  <a:prstClr val="black">
                    <a:tint val="75000"/>
                  </a:prstClr>
                </a:solidFill>
              </a:rPr>
              <a:pPr defTabSz="457200"/>
              <a:t>02/03/2025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62F1C60-A989-4205-9EFB-C1AEC1ABF3EE}"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9426267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F366D-9002-46F1-A468-E9C2FB93D62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2D0E2E-7621-41FE-B91C-804B8CDCE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DC442-C9DD-4B00-A39A-68B2780D1F9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352BED-A29D-4812-A010-21EAB56EB0D9}" type="datetimeFigureOut">
              <a:rPr lang="en-GB" smtClean="0"/>
              <a:t>09/03/2025</a:t>
            </a:fld>
            <a:endParaRPr lang="en-GB"/>
          </a:p>
        </p:txBody>
      </p:sp>
      <p:sp>
        <p:nvSpPr>
          <p:cNvPr id="5" name="Footer Placeholder 4">
            <a:extLst>
              <a:ext uri="{FF2B5EF4-FFF2-40B4-BE49-F238E27FC236}">
                <a16:creationId xmlns:a16="http://schemas.microsoft.com/office/drawing/2014/main" id="{390F0A4F-E60C-4B24-899F-9605D1CAF4F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D19998-9158-4FC0-9C02-E86A3505206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41BBEC-8ECE-497C-BF3E-AA148766A5A5}" type="slidenum">
              <a:rPr lang="en-GB" smtClean="0"/>
              <a:t>‹#›</a:t>
            </a:fld>
            <a:endParaRPr lang="en-GB"/>
          </a:p>
        </p:txBody>
      </p:sp>
    </p:spTree>
    <p:extLst>
      <p:ext uri="{BB962C8B-B14F-4D97-AF65-F5344CB8AC3E}">
        <p14:creationId xmlns:p14="http://schemas.microsoft.com/office/powerpoint/2010/main" val="244892898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48519899"/>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shSXIPbVhoE" TargetMode="Externa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slide" Target="slide160.xml"/><Relationship Id="rId2" Type="http://schemas.openxmlformats.org/officeDocument/2006/relationships/image" Target="../media/image43.png"/><Relationship Id="rId1" Type="http://schemas.openxmlformats.org/officeDocument/2006/relationships/slideLayout" Target="../slideLayouts/slideLayout70.xml"/><Relationship Id="rId4" Type="http://schemas.openxmlformats.org/officeDocument/2006/relationships/image" Target="../media/image60.png"/></Relationships>
</file>

<file path=ppt/slides/_rels/slide16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6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1.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hyperlink" Target="https://www.esafety.gov.au/key-issues/esafety-guide" TargetMode="External"/><Relationship Id="rId2" Type="http://schemas.openxmlformats.org/officeDocument/2006/relationships/hyperlink" Target="https://www.esafety.gov.au/esafety-information/games-apps-and-social-networking" TargetMode="External"/><Relationship Id="rId1" Type="http://schemas.openxmlformats.org/officeDocument/2006/relationships/slideLayout" Target="../slideLayouts/slideLayout18.xml"/><Relationship Id="rId5" Type="http://schemas.openxmlformats.org/officeDocument/2006/relationships/hyperlink" Target="https://www.esafety.gov.au/education-resources/outreach/community-presentations" TargetMode="External"/><Relationship Id="rId4" Type="http://schemas.openxmlformats.org/officeDocument/2006/relationships/hyperlink" Target="https://parents.au.reachout.com/skills-to-build/wellbeing/things-to-try-social-media/look-after-privac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thinkyouknow.co.uk/" TargetMode="External"/><Relationship Id="rId7" Type="http://schemas.openxmlformats.org/officeDocument/2006/relationships/image" Target="../media/image51.png"/><Relationship Id="rId2" Type="http://schemas.openxmlformats.org/officeDocument/2006/relationships/hyperlink" Target="https://www.esafety.gov.au/young-people" TargetMode="Externa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hyperlink" Target="http://www.fixers.org.uk/" TargetMode="External"/><Relationship Id="rId4" Type="http://schemas.openxmlformats.org/officeDocument/2006/relationships/hyperlink" Target="https://www.internetmatters.org/hub/news-blogs/yubo-formerly-yellow-social-media-app-parents-need-kno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fouSmgZBXs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hyperlink" Target="https://www.esafety.gov.au/key-issues/esafety-gui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a picture of a person&#10;&#10;Description automatically generated">
            <a:extLst>
              <a:ext uri="{FF2B5EF4-FFF2-40B4-BE49-F238E27FC236}">
                <a16:creationId xmlns:a16="http://schemas.microsoft.com/office/drawing/2014/main" id="{4F443812-0D75-C685-6E40-9FD52355C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1581"/>
            <a:ext cx="12192000" cy="5494837"/>
          </a:xfrm>
          <a:prstGeom prst="rect">
            <a:avLst/>
          </a:prstGeom>
        </p:spPr>
      </p:pic>
      <p:sp>
        <p:nvSpPr>
          <p:cNvPr id="2" name="TextBox 1">
            <a:extLst>
              <a:ext uri="{FF2B5EF4-FFF2-40B4-BE49-F238E27FC236}">
                <a16:creationId xmlns:a16="http://schemas.microsoft.com/office/drawing/2014/main" id="{32C5D286-1915-3E6A-5FFF-42353E90D07A}"/>
              </a:ext>
            </a:extLst>
          </p:cNvPr>
          <p:cNvSpPr txBox="1"/>
          <p:nvPr/>
        </p:nvSpPr>
        <p:spPr>
          <a:xfrm>
            <a:off x="849745" y="83127"/>
            <a:ext cx="10760364" cy="523220"/>
          </a:xfrm>
          <a:prstGeom prst="rect">
            <a:avLst/>
          </a:prstGeom>
          <a:noFill/>
        </p:spPr>
        <p:txBody>
          <a:bodyPr wrap="square" rtlCol="0">
            <a:spAutoFit/>
          </a:bodyPr>
          <a:lstStyle/>
          <a:p>
            <a:pPr algn="ctr"/>
            <a:r>
              <a:rPr lang="en-GB" sz="2800" b="1" dirty="0"/>
              <a:t>Parental workshop on Internet Safety for children and teenagers</a:t>
            </a:r>
          </a:p>
        </p:txBody>
      </p:sp>
    </p:spTree>
    <p:extLst>
      <p:ext uri="{BB962C8B-B14F-4D97-AF65-F5344CB8AC3E}">
        <p14:creationId xmlns:p14="http://schemas.microsoft.com/office/powerpoint/2010/main" val="73033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983428" y="980728"/>
            <a:ext cx="6289036"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3993097" y="1040861"/>
            <a:ext cx="6279368"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w="12700">
                  <a:solidFill>
                    <a:prstClr val="white"/>
                  </a:solidFill>
                </a:ln>
                <a:solidFill>
                  <a:prstClr val="black">
                    <a:lumMod val="95000"/>
                    <a:lumOff val="5000"/>
                  </a:prstClr>
                </a:solidFill>
                <a:effectLst>
                  <a:glow rad="228600">
                    <a:srgbClr val="00B0F0">
                      <a:alpha val="60000"/>
                    </a:srgbClr>
                  </a:glow>
                  <a:outerShdw blurRad="50800" dist="38100" dir="5400000" algn="t" rotWithShape="0">
                    <a:prstClr val="black">
                      <a:alpha val="40000"/>
                    </a:prstClr>
                  </a:outerShdw>
                </a:effectLst>
                <a:uLnTx/>
                <a:uFillTx/>
                <a:latin typeface="Comic Sans MS" panose="030F0702030302020204" pitchFamily="66" charset="0"/>
                <a:ea typeface="+mn-ea"/>
                <a:cs typeface="Arial" pitchFamily="34" charset="0"/>
              </a:rPr>
              <a:t>LINK THE GAME TO THE AGE SUITABILITY</a:t>
            </a:r>
            <a:endParaRPr kumimoji="0" lang="en-GB" sz="2000" b="0" i="0" u="none" strike="noStrike" kern="1200" cap="none" spc="0" normalizeH="0" baseline="0" noProof="0" dirty="0">
              <a:ln w="12700">
                <a:solidFill>
                  <a:prstClr val="white"/>
                </a:solidFill>
              </a:ln>
              <a:solidFill>
                <a:prstClr val="black"/>
              </a:solidFill>
              <a:effectLst>
                <a:glow rad="228600">
                  <a:srgbClr val="00B0F0">
                    <a:alpha val="60000"/>
                  </a:srgbClr>
                </a:glow>
                <a:outerShdw blurRad="50800" dist="38100" dir="5400000" algn="t" rotWithShape="0">
                  <a:prstClr val="black">
                    <a:alpha val="40000"/>
                  </a:prstClr>
                </a:outerShdw>
              </a:effectLst>
              <a:uLnTx/>
              <a:uFillTx/>
              <a:latin typeface="Comic Sans MS" panose="030F0702030302020204" pitchFamily="66" charset="0"/>
              <a:ea typeface="+mn-ea"/>
              <a:cs typeface="Arial" pitchFamily="34" charset="0"/>
            </a:endParaRPr>
          </a:p>
        </p:txBody>
      </p:sp>
      <p:sp>
        <p:nvSpPr>
          <p:cNvPr id="39" name="Rounded Rectangle 38"/>
          <p:cNvSpPr/>
          <p:nvPr/>
        </p:nvSpPr>
        <p:spPr>
          <a:xfrm>
            <a:off x="1919536" y="980728"/>
            <a:ext cx="1908212"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1991544" y="1043212"/>
            <a:ext cx="131478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w="12700">
                  <a:solidFill>
                    <a:prstClr val="white"/>
                  </a:solidFill>
                </a:ln>
                <a:solidFill>
                  <a:prstClr val="black">
                    <a:lumMod val="95000"/>
                    <a:lumOff val="5000"/>
                  </a:prstClr>
                </a:solidFill>
                <a:effectLst>
                  <a:glow rad="228600">
                    <a:srgbClr val="F79646">
                      <a:satMod val="175000"/>
                      <a:alpha val="60000"/>
                    </a:srgbClr>
                  </a:glow>
                  <a:outerShdw blurRad="50800" dist="38100" dir="5400000" algn="t" rotWithShape="0">
                    <a:prstClr val="black">
                      <a:alpha val="40000"/>
                    </a:prstClr>
                  </a:outerShdw>
                </a:effectLst>
                <a:uLnTx/>
                <a:uFillTx/>
                <a:latin typeface="Arial" pitchFamily="34" charset="0"/>
                <a:ea typeface="+mn-ea"/>
                <a:cs typeface="Arial" pitchFamily="34" charset="0"/>
              </a:rPr>
              <a:t>ROUND</a:t>
            </a:r>
            <a:endParaRPr kumimoji="0" lang="en-GB" sz="2400" b="0" i="0" u="none" strike="noStrike" kern="1200" cap="none" spc="0" normalizeH="0" baseline="0" noProof="0" dirty="0">
              <a:ln w="12700">
                <a:solidFill>
                  <a:prstClr val="white"/>
                </a:solidFill>
              </a:ln>
              <a:solidFill>
                <a:prstClr val="black"/>
              </a:solidFill>
              <a:effectLst>
                <a:glow rad="228600">
                  <a:srgbClr val="F79646">
                    <a:satMod val="175000"/>
                    <a:alpha val="60000"/>
                  </a:srgbClr>
                </a:glow>
                <a:outerShdw blurRad="50800" dist="38100" dir="5400000" algn="t" rotWithShape="0">
                  <a:prstClr val="black">
                    <a:alpha val="40000"/>
                  </a:prstClr>
                </a:outerShdw>
              </a:effectLst>
              <a:uLnTx/>
              <a:uFillTx/>
              <a:latin typeface="Arial" pitchFamily="34" charset="0"/>
              <a:ea typeface="+mn-ea"/>
              <a:cs typeface="Arial" pitchFamily="34" charset="0"/>
            </a:endParaRPr>
          </a:p>
        </p:txBody>
      </p:sp>
      <p:sp>
        <p:nvSpPr>
          <p:cNvPr id="22" name="Rectangle 21"/>
          <p:cNvSpPr/>
          <p:nvPr/>
        </p:nvSpPr>
        <p:spPr>
          <a:xfrm>
            <a:off x="2545935" y="1761677"/>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Levenim MT" pitchFamily="2" charset="-79"/>
              </a:rPr>
              <a:t>Fortnite</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24" name="Rectangle 23"/>
          <p:cNvSpPr/>
          <p:nvPr/>
        </p:nvSpPr>
        <p:spPr>
          <a:xfrm>
            <a:off x="2471604" y="3479066"/>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Minecraft</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26" name="Rectangle 25"/>
          <p:cNvSpPr/>
          <p:nvPr/>
        </p:nvSpPr>
        <p:spPr>
          <a:xfrm>
            <a:off x="2478269" y="2601889"/>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Call of Duty: Black Ops 4</a:t>
            </a:r>
          </a:p>
        </p:txBody>
      </p:sp>
      <p:sp>
        <p:nvSpPr>
          <p:cNvPr id="27" name="Rectangle 26"/>
          <p:cNvSpPr/>
          <p:nvPr/>
        </p:nvSpPr>
        <p:spPr>
          <a:xfrm>
            <a:off x="2471603" y="4327961"/>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FIFA 19</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14" name="TextBox 13"/>
          <p:cNvSpPr txBox="1"/>
          <p:nvPr/>
        </p:nvSpPr>
        <p:spPr>
          <a:xfrm>
            <a:off x="1919536" y="175299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a:t>
            </a:r>
          </a:p>
        </p:txBody>
      </p:sp>
      <p:sp>
        <p:nvSpPr>
          <p:cNvPr id="16" name="TextBox 15"/>
          <p:cNvSpPr txBox="1"/>
          <p:nvPr/>
        </p:nvSpPr>
        <p:spPr>
          <a:xfrm>
            <a:off x="1926201" y="2538550"/>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a:t>
            </a:r>
          </a:p>
        </p:txBody>
      </p:sp>
      <p:sp>
        <p:nvSpPr>
          <p:cNvPr id="18" name="TextBox 17"/>
          <p:cNvSpPr txBox="1"/>
          <p:nvPr/>
        </p:nvSpPr>
        <p:spPr>
          <a:xfrm>
            <a:off x="1943542" y="3414353"/>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t>
            </a:r>
          </a:p>
        </p:txBody>
      </p:sp>
      <p:sp>
        <p:nvSpPr>
          <p:cNvPr id="20" name="TextBox 19"/>
          <p:cNvSpPr txBox="1"/>
          <p:nvPr/>
        </p:nvSpPr>
        <p:spPr>
          <a:xfrm>
            <a:off x="1919536" y="424075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
            </a:r>
          </a:p>
        </p:txBody>
      </p:sp>
      <p:sp>
        <p:nvSpPr>
          <p:cNvPr id="23" name="Rectangle 22">
            <a:extLst>
              <a:ext uri="{FF2B5EF4-FFF2-40B4-BE49-F238E27FC236}">
                <a16:creationId xmlns:a16="http://schemas.microsoft.com/office/drawing/2014/main" id="{7969B476-855B-F14B-A835-617C2CC3CB0F}"/>
              </a:ext>
            </a:extLst>
          </p:cNvPr>
          <p:cNvSpPr/>
          <p:nvPr/>
        </p:nvSpPr>
        <p:spPr>
          <a:xfrm>
            <a:off x="2478269" y="5113604"/>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Apex Legends </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25" name="Rectangle 24">
            <a:extLst>
              <a:ext uri="{FF2B5EF4-FFF2-40B4-BE49-F238E27FC236}">
                <a16:creationId xmlns:a16="http://schemas.microsoft.com/office/drawing/2014/main" id="{B1752648-7C3E-5545-AAF3-7A19A96D2B24}"/>
              </a:ext>
            </a:extLst>
          </p:cNvPr>
          <p:cNvSpPr/>
          <p:nvPr/>
        </p:nvSpPr>
        <p:spPr>
          <a:xfrm>
            <a:off x="2478268" y="5962499"/>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Grand Theft Auto V </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32" name="TextBox 31">
            <a:extLst>
              <a:ext uri="{FF2B5EF4-FFF2-40B4-BE49-F238E27FC236}">
                <a16:creationId xmlns:a16="http://schemas.microsoft.com/office/drawing/2014/main" id="{C48CFB18-B1F0-1144-8BDA-790B89407685}"/>
              </a:ext>
            </a:extLst>
          </p:cNvPr>
          <p:cNvSpPr txBox="1"/>
          <p:nvPr/>
        </p:nvSpPr>
        <p:spPr>
          <a:xfrm>
            <a:off x="1919536" y="505821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a:t>
            </a:r>
          </a:p>
        </p:txBody>
      </p:sp>
      <p:sp>
        <p:nvSpPr>
          <p:cNvPr id="33" name="TextBox 32">
            <a:extLst>
              <a:ext uri="{FF2B5EF4-FFF2-40B4-BE49-F238E27FC236}">
                <a16:creationId xmlns:a16="http://schemas.microsoft.com/office/drawing/2014/main" id="{E437B697-6585-FB43-AC4A-1979873239BF}"/>
              </a:ext>
            </a:extLst>
          </p:cNvPr>
          <p:cNvSpPr txBox="1"/>
          <p:nvPr/>
        </p:nvSpPr>
        <p:spPr>
          <a:xfrm>
            <a:off x="1895530" y="588462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t>
            </a:r>
          </a:p>
        </p:txBody>
      </p:sp>
      <p:sp>
        <p:nvSpPr>
          <p:cNvPr id="34" name="Rectangle 33">
            <a:extLst>
              <a:ext uri="{FF2B5EF4-FFF2-40B4-BE49-F238E27FC236}">
                <a16:creationId xmlns:a16="http://schemas.microsoft.com/office/drawing/2014/main" id="{31031059-48CD-4943-B4F1-15BCAF4B02B6}"/>
              </a:ext>
            </a:extLst>
          </p:cNvPr>
          <p:cNvSpPr/>
          <p:nvPr/>
        </p:nvSpPr>
        <p:spPr>
          <a:xfrm>
            <a:off x="7178375" y="1752994"/>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18</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35" name="Rectangle 34">
            <a:extLst>
              <a:ext uri="{FF2B5EF4-FFF2-40B4-BE49-F238E27FC236}">
                <a16:creationId xmlns:a16="http://schemas.microsoft.com/office/drawing/2014/main" id="{E2C49E74-DDB1-2841-8BEC-2ECD3CB22FF2}"/>
              </a:ext>
            </a:extLst>
          </p:cNvPr>
          <p:cNvSpPr/>
          <p:nvPr/>
        </p:nvSpPr>
        <p:spPr>
          <a:xfrm>
            <a:off x="7171710" y="3479066"/>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18+</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36" name="Rectangle 35">
            <a:extLst>
              <a:ext uri="{FF2B5EF4-FFF2-40B4-BE49-F238E27FC236}">
                <a16:creationId xmlns:a16="http://schemas.microsoft.com/office/drawing/2014/main" id="{58C139F6-A5D4-8A44-8693-5FCACA6384CE}"/>
              </a:ext>
            </a:extLst>
          </p:cNvPr>
          <p:cNvSpPr/>
          <p:nvPr/>
        </p:nvSpPr>
        <p:spPr>
          <a:xfrm>
            <a:off x="7178375" y="2601889"/>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12</a:t>
            </a:r>
          </a:p>
        </p:txBody>
      </p:sp>
      <p:sp>
        <p:nvSpPr>
          <p:cNvPr id="40" name="Rectangle 39">
            <a:extLst>
              <a:ext uri="{FF2B5EF4-FFF2-40B4-BE49-F238E27FC236}">
                <a16:creationId xmlns:a16="http://schemas.microsoft.com/office/drawing/2014/main" id="{A21B01B8-6893-4348-B6FE-C848A619F99C}"/>
              </a:ext>
            </a:extLst>
          </p:cNvPr>
          <p:cNvSpPr/>
          <p:nvPr/>
        </p:nvSpPr>
        <p:spPr>
          <a:xfrm>
            <a:off x="7171709" y="4327961"/>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7</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41" name="TextBox 40">
            <a:extLst>
              <a:ext uri="{FF2B5EF4-FFF2-40B4-BE49-F238E27FC236}">
                <a16:creationId xmlns:a16="http://schemas.microsoft.com/office/drawing/2014/main" id="{F4AB324F-BBFB-3042-88FB-741F2D75AF3F}"/>
              </a:ext>
            </a:extLst>
          </p:cNvPr>
          <p:cNvSpPr txBox="1"/>
          <p:nvPr/>
        </p:nvSpPr>
        <p:spPr>
          <a:xfrm>
            <a:off x="6619642" y="175299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p>
        </p:txBody>
      </p:sp>
      <p:sp>
        <p:nvSpPr>
          <p:cNvPr id="42" name="TextBox 41">
            <a:extLst>
              <a:ext uri="{FF2B5EF4-FFF2-40B4-BE49-F238E27FC236}">
                <a16:creationId xmlns:a16="http://schemas.microsoft.com/office/drawing/2014/main" id="{8FE11172-43CB-BB4D-8062-B704387A97AC}"/>
              </a:ext>
            </a:extLst>
          </p:cNvPr>
          <p:cNvSpPr txBox="1"/>
          <p:nvPr/>
        </p:nvSpPr>
        <p:spPr>
          <a:xfrm>
            <a:off x="6626307" y="2538550"/>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a:t>
            </a:r>
          </a:p>
        </p:txBody>
      </p:sp>
      <p:sp>
        <p:nvSpPr>
          <p:cNvPr id="43" name="TextBox 42">
            <a:extLst>
              <a:ext uri="{FF2B5EF4-FFF2-40B4-BE49-F238E27FC236}">
                <a16:creationId xmlns:a16="http://schemas.microsoft.com/office/drawing/2014/main" id="{5F17BB1C-6246-4B4B-A7B9-3CFAE2AA42FB}"/>
              </a:ext>
            </a:extLst>
          </p:cNvPr>
          <p:cNvSpPr txBox="1"/>
          <p:nvPr/>
        </p:nvSpPr>
        <p:spPr>
          <a:xfrm>
            <a:off x="6643648" y="3414353"/>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a:t>
            </a:r>
          </a:p>
        </p:txBody>
      </p:sp>
      <p:sp>
        <p:nvSpPr>
          <p:cNvPr id="45" name="TextBox 44">
            <a:extLst>
              <a:ext uri="{FF2B5EF4-FFF2-40B4-BE49-F238E27FC236}">
                <a16:creationId xmlns:a16="http://schemas.microsoft.com/office/drawing/2014/main" id="{76D4E3BC-36AB-494B-B716-512C5F129264}"/>
              </a:ext>
            </a:extLst>
          </p:cNvPr>
          <p:cNvSpPr txBox="1"/>
          <p:nvPr/>
        </p:nvSpPr>
        <p:spPr>
          <a:xfrm>
            <a:off x="6619642" y="424075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a:t>
            </a:r>
          </a:p>
        </p:txBody>
      </p:sp>
      <p:sp>
        <p:nvSpPr>
          <p:cNvPr id="46" name="Rectangle 45">
            <a:extLst>
              <a:ext uri="{FF2B5EF4-FFF2-40B4-BE49-F238E27FC236}">
                <a16:creationId xmlns:a16="http://schemas.microsoft.com/office/drawing/2014/main" id="{F7933FBB-F727-054B-9D8F-F041A5CFC434}"/>
              </a:ext>
            </a:extLst>
          </p:cNvPr>
          <p:cNvSpPr/>
          <p:nvPr/>
        </p:nvSpPr>
        <p:spPr>
          <a:xfrm>
            <a:off x="7178375" y="5113604"/>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3</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47" name="Rectangle 46">
            <a:extLst>
              <a:ext uri="{FF2B5EF4-FFF2-40B4-BE49-F238E27FC236}">
                <a16:creationId xmlns:a16="http://schemas.microsoft.com/office/drawing/2014/main" id="{76C45B61-BC41-3941-BD20-DE26A97B4396}"/>
              </a:ext>
            </a:extLst>
          </p:cNvPr>
          <p:cNvSpPr/>
          <p:nvPr/>
        </p:nvSpPr>
        <p:spPr>
          <a:xfrm>
            <a:off x="7178374" y="5962499"/>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  16</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48" name="TextBox 47">
            <a:extLst>
              <a:ext uri="{FF2B5EF4-FFF2-40B4-BE49-F238E27FC236}">
                <a16:creationId xmlns:a16="http://schemas.microsoft.com/office/drawing/2014/main" id="{FAF21B0F-5250-B747-B46F-FDB8E6220E7B}"/>
              </a:ext>
            </a:extLst>
          </p:cNvPr>
          <p:cNvSpPr txBox="1"/>
          <p:nvPr/>
        </p:nvSpPr>
        <p:spPr>
          <a:xfrm>
            <a:off x="6619642" y="505821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5</a:t>
            </a:r>
          </a:p>
        </p:txBody>
      </p:sp>
      <p:sp>
        <p:nvSpPr>
          <p:cNvPr id="49" name="TextBox 48">
            <a:extLst>
              <a:ext uri="{FF2B5EF4-FFF2-40B4-BE49-F238E27FC236}">
                <a16:creationId xmlns:a16="http://schemas.microsoft.com/office/drawing/2014/main" id="{F34272BC-7CAB-8E4D-8DCC-445D84251F1E}"/>
              </a:ext>
            </a:extLst>
          </p:cNvPr>
          <p:cNvSpPr txBox="1"/>
          <p:nvPr/>
        </p:nvSpPr>
        <p:spPr>
          <a:xfrm>
            <a:off x="6595636" y="588462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6</a:t>
            </a:r>
          </a:p>
        </p:txBody>
      </p:sp>
      <p:sp>
        <p:nvSpPr>
          <p:cNvPr id="30" name="Right Arrow 29">
            <a:extLst>
              <a:ext uri="{FF2B5EF4-FFF2-40B4-BE49-F238E27FC236}">
                <a16:creationId xmlns:a16="http://schemas.microsoft.com/office/drawing/2014/main" id="{87F6355C-EEA6-C841-8B6D-8319DE25C81F}"/>
              </a:ext>
            </a:extLst>
          </p:cNvPr>
          <p:cNvSpPr/>
          <p:nvPr/>
        </p:nvSpPr>
        <p:spPr>
          <a:xfrm rot="19652100">
            <a:off x="5312190" y="2442916"/>
            <a:ext cx="1908023" cy="285347"/>
          </a:xfrm>
          <a:prstGeom prst="rightArrow">
            <a:avLst/>
          </a:prstGeom>
          <a:solidFill>
            <a:srgbClr val="93B0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ight Arrow 30">
            <a:extLst>
              <a:ext uri="{FF2B5EF4-FFF2-40B4-BE49-F238E27FC236}">
                <a16:creationId xmlns:a16="http://schemas.microsoft.com/office/drawing/2014/main" id="{2A24E90E-D5B6-2142-9D77-9D3FD8E5F6CE}"/>
              </a:ext>
            </a:extLst>
          </p:cNvPr>
          <p:cNvSpPr/>
          <p:nvPr/>
        </p:nvSpPr>
        <p:spPr>
          <a:xfrm rot="1759525">
            <a:off x="5458583" y="2362056"/>
            <a:ext cx="1900311" cy="332074"/>
          </a:xfrm>
          <a:prstGeom prst="rightArrow">
            <a:avLst/>
          </a:prstGeom>
          <a:solidFill>
            <a:srgbClr val="93B0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ight Arrow 49">
            <a:extLst>
              <a:ext uri="{FF2B5EF4-FFF2-40B4-BE49-F238E27FC236}">
                <a16:creationId xmlns:a16="http://schemas.microsoft.com/office/drawing/2014/main" id="{1B2EF396-5730-6949-9B31-6253C57F345E}"/>
              </a:ext>
            </a:extLst>
          </p:cNvPr>
          <p:cNvSpPr/>
          <p:nvPr/>
        </p:nvSpPr>
        <p:spPr>
          <a:xfrm rot="1514145">
            <a:off x="5466214" y="3881082"/>
            <a:ext cx="1885265" cy="267101"/>
          </a:xfrm>
          <a:prstGeom prst="rightArrow">
            <a:avLst/>
          </a:prstGeom>
          <a:solidFill>
            <a:srgbClr val="93B0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ight Arrow 50">
            <a:extLst>
              <a:ext uri="{FF2B5EF4-FFF2-40B4-BE49-F238E27FC236}">
                <a16:creationId xmlns:a16="http://schemas.microsoft.com/office/drawing/2014/main" id="{0606FB63-1C41-B64A-A9BD-066083645A8C}"/>
              </a:ext>
            </a:extLst>
          </p:cNvPr>
          <p:cNvSpPr/>
          <p:nvPr/>
        </p:nvSpPr>
        <p:spPr>
          <a:xfrm rot="1904535">
            <a:off x="5416990" y="4722509"/>
            <a:ext cx="1947429" cy="260845"/>
          </a:xfrm>
          <a:prstGeom prst="rightArrow">
            <a:avLst/>
          </a:prstGeom>
          <a:solidFill>
            <a:srgbClr val="93B0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ight Arrow 51">
            <a:extLst>
              <a:ext uri="{FF2B5EF4-FFF2-40B4-BE49-F238E27FC236}">
                <a16:creationId xmlns:a16="http://schemas.microsoft.com/office/drawing/2014/main" id="{96AC5DE7-6BE8-7341-999D-F46D3BCE07B6}"/>
              </a:ext>
            </a:extLst>
          </p:cNvPr>
          <p:cNvSpPr/>
          <p:nvPr/>
        </p:nvSpPr>
        <p:spPr>
          <a:xfrm rot="1904535">
            <a:off x="5518392" y="5643370"/>
            <a:ext cx="1947429" cy="260845"/>
          </a:xfrm>
          <a:prstGeom prst="rightArrow">
            <a:avLst/>
          </a:prstGeom>
          <a:solidFill>
            <a:srgbClr val="93B0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ight Arrow 52">
            <a:extLst>
              <a:ext uri="{FF2B5EF4-FFF2-40B4-BE49-F238E27FC236}">
                <a16:creationId xmlns:a16="http://schemas.microsoft.com/office/drawing/2014/main" id="{C84C2FEE-BB7D-0946-A056-50E496C5E42B}"/>
              </a:ext>
            </a:extLst>
          </p:cNvPr>
          <p:cNvSpPr/>
          <p:nvPr/>
        </p:nvSpPr>
        <p:spPr>
          <a:xfrm rot="18472846">
            <a:off x="4805693" y="4897809"/>
            <a:ext cx="2936194" cy="284199"/>
          </a:xfrm>
          <a:prstGeom prst="rightArrow">
            <a:avLst/>
          </a:prstGeom>
          <a:solidFill>
            <a:srgbClr val="93B0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70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8B30D-A7C5-C548-AE44-A9A8D48C9E4D}"/>
              </a:ext>
            </a:extLst>
          </p:cNvPr>
          <p:cNvSpPr/>
          <p:nvPr/>
        </p:nvSpPr>
        <p:spPr>
          <a:xfrm>
            <a:off x="1798992" y="227741"/>
            <a:ext cx="8594014"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0541" cmpd="sng">
                  <a:solidFill>
                    <a:prstClr val="black"/>
                  </a:solidFill>
                  <a:prstDash val="solid"/>
                </a:ln>
                <a:solidFill>
                  <a:srgbClr val="FF0000"/>
                </a:solidFill>
                <a:effectLst/>
                <a:uLnTx/>
                <a:uFillTx/>
                <a:latin typeface="Comic Sans MS" panose="030F0702030302020204" pitchFamily="66" charset="0"/>
                <a:ea typeface="+mn-ea"/>
                <a:cs typeface="+mn-cs"/>
              </a:rPr>
              <a:t>BBFC – British Board of Film Classification</a:t>
            </a:r>
            <a:endParaRPr kumimoji="0" lang="en-GB" sz="2800" b="1" i="0" u="none" strike="noStrike" kern="1200" cap="none" spc="0" normalizeH="0" baseline="0" noProof="0" dirty="0">
              <a:ln w="10541" cmpd="sng">
                <a:solidFill>
                  <a:prstClr val="black"/>
                </a:solidFill>
                <a:prstDash val="solid"/>
              </a:ln>
              <a:solidFill>
                <a:srgbClr val="7F0757"/>
              </a:solidFill>
              <a:effectLst/>
              <a:uLnTx/>
              <a:uFillTx/>
              <a:latin typeface="Comic Sans MS" panose="030F0702030302020204" pitchFamily="66" charset="0"/>
              <a:ea typeface="+mn-ea"/>
              <a:cs typeface="+mn-cs"/>
            </a:endParaRPr>
          </a:p>
        </p:txBody>
      </p:sp>
      <p:sp>
        <p:nvSpPr>
          <p:cNvPr id="4" name="Rectangle: Rounded Corners 20">
            <a:extLst>
              <a:ext uri="{FF2B5EF4-FFF2-40B4-BE49-F238E27FC236}">
                <a16:creationId xmlns:a16="http://schemas.microsoft.com/office/drawing/2014/main" id="{034FCE4D-D90C-E047-9441-BD61161B756F}"/>
              </a:ext>
            </a:extLst>
          </p:cNvPr>
          <p:cNvSpPr/>
          <p:nvPr/>
        </p:nvSpPr>
        <p:spPr>
          <a:xfrm>
            <a:off x="6922478" y="4923693"/>
            <a:ext cx="3470529" cy="1690190"/>
          </a:xfrm>
          <a:prstGeom prst="roundRect">
            <a:avLst>
              <a:gd name="adj" fmla="val 14282"/>
            </a:avLst>
          </a:prstGeom>
          <a:noFill/>
          <a:ln w="38100">
            <a:solidFill>
              <a:srgbClr val="FD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BBFC rates content under three further levels. These headings are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Frequent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Mild</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Strong</a:t>
            </a:r>
          </a:p>
        </p:txBody>
      </p:sp>
      <p:sp>
        <p:nvSpPr>
          <p:cNvPr id="6" name="Rectangle 5">
            <a:extLst>
              <a:ext uri="{FF2B5EF4-FFF2-40B4-BE49-F238E27FC236}">
                <a16:creationId xmlns:a16="http://schemas.microsoft.com/office/drawing/2014/main" id="{97B95D94-0FE8-5E4F-8D5E-E6C9ECD613CB}"/>
              </a:ext>
            </a:extLst>
          </p:cNvPr>
          <p:cNvSpPr/>
          <p:nvPr/>
        </p:nvSpPr>
        <p:spPr>
          <a:xfrm>
            <a:off x="1798992" y="844277"/>
            <a:ext cx="8594014"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EECE1">
                    <a:lumMod val="10000"/>
                  </a:srgbClr>
                </a:solidFill>
                <a:effectLst/>
                <a:uLnTx/>
                <a:uFillTx/>
                <a:latin typeface="Comic Sans MS" panose="030F0702030302020204" pitchFamily="66" charset="0"/>
                <a:ea typeface="+mn-ea"/>
                <a:cs typeface="Calibri" panose="020F0502020204030204" pitchFamily="34" charset="0"/>
              </a:rPr>
              <a:t>The BBFC (British Board of Film Classification) has informed UK residents of the age suitability of films, TV and music videos. BBFC ratings are broken down into seven age categories</a:t>
            </a:r>
            <a:endParaRPr kumimoji="0" lang="en-US" sz="1800" b="1" i="0" u="none" strike="noStrike" kern="1200" cap="none" spc="0" normalizeH="0" baseline="0" noProof="0" dirty="0">
              <a:ln>
                <a:noFill/>
              </a:ln>
              <a:solidFill>
                <a:srgbClr val="EEECE1">
                  <a:lumMod val="10000"/>
                </a:srgbClr>
              </a:solidFill>
              <a:effectLst/>
              <a:uLnTx/>
              <a:uFillTx/>
              <a:latin typeface="Comic Sans MS" panose="030F0702030302020204" pitchFamily="66"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7FD4122-6361-5D48-879F-FC7B04062106}"/>
              </a:ext>
            </a:extLst>
          </p:cNvPr>
          <p:cNvSpPr>
            <a:spLocks noChangeArrowheads="1"/>
          </p:cNvSpPr>
          <p:nvPr/>
        </p:nvSpPr>
        <p:spPr bwMode="auto">
          <a:xfrm>
            <a:off x="1798992" y="1767607"/>
            <a:ext cx="8594014" cy="3015408"/>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BBFC Seven Categories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 </a:t>
            </a:r>
          </a:p>
        </p:txBody>
      </p:sp>
      <p:pic>
        <p:nvPicPr>
          <p:cNvPr id="9" name="Picture 8">
            <a:extLst>
              <a:ext uri="{FF2B5EF4-FFF2-40B4-BE49-F238E27FC236}">
                <a16:creationId xmlns:a16="http://schemas.microsoft.com/office/drawing/2014/main" id="{B1C15B73-033E-CD49-BCA5-F886CFEF58AD}"/>
              </a:ext>
            </a:extLst>
          </p:cNvPr>
          <p:cNvPicPr>
            <a:picLocks noChangeAspect="1"/>
          </p:cNvPicPr>
          <p:nvPr/>
        </p:nvPicPr>
        <p:blipFill rotWithShape="1">
          <a:blip r:embed="rId3"/>
          <a:srcRect l="4874" t="23429" r="4644" b="25365"/>
          <a:stretch/>
        </p:blipFill>
        <p:spPr>
          <a:xfrm>
            <a:off x="1928446" y="2690938"/>
            <a:ext cx="8309531" cy="1934309"/>
          </a:xfrm>
          <a:prstGeom prst="rect">
            <a:avLst/>
          </a:prstGeom>
        </p:spPr>
      </p:pic>
    </p:spTree>
    <p:extLst>
      <p:ext uri="{BB962C8B-B14F-4D97-AF65-F5344CB8AC3E}">
        <p14:creationId xmlns:p14="http://schemas.microsoft.com/office/powerpoint/2010/main" val="425490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225" y="3142734"/>
            <a:ext cx="488300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https://www.youtube.com/watch?v=shSXIPbVhoE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863273" y="221673"/>
            <a:ext cx="659476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rPr>
              <a:t>Digital Footprints</a:t>
            </a:r>
          </a:p>
        </p:txBody>
      </p:sp>
      <p:pic>
        <p:nvPicPr>
          <p:cNvPr id="1026" name="Picture 2" descr="What You Need to Know About Your Digital Footprint — The Cyber Help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539" y="1052670"/>
            <a:ext cx="5598680" cy="551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6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99441"/>
            <a:ext cx="7772400" cy="2387600"/>
          </a:xfrm>
        </p:spPr>
        <p:txBody>
          <a:bodyPr>
            <a:normAutofit/>
          </a:bodyPr>
          <a:lstStyle/>
          <a:p>
            <a:r>
              <a:rPr lang="en-GB" sz="8000" dirty="0">
                <a:latin typeface="Comic Sans MS" panose="030F0702030302020204" pitchFamily="66" charset="0"/>
              </a:rPr>
              <a:t>Internet Safety Laws</a:t>
            </a:r>
          </a:p>
        </p:txBody>
      </p:sp>
      <p:sp>
        <p:nvSpPr>
          <p:cNvPr id="4" name="TextBox 3"/>
          <p:cNvSpPr txBox="1"/>
          <p:nvPr/>
        </p:nvSpPr>
        <p:spPr>
          <a:xfrm>
            <a:off x="2209800" y="4532244"/>
            <a:ext cx="751729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True… or false? </a:t>
            </a:r>
          </a:p>
        </p:txBody>
      </p:sp>
      <p:pic>
        <p:nvPicPr>
          <p:cNvPr id="1028" name="Picture 4" descr="Image result for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100" y="4258180"/>
            <a:ext cx="3221863" cy="25998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mputer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02329"/>
            <a:ext cx="2233669" cy="205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0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Making threats to somebody online is legal</a:t>
            </a:r>
          </a:p>
        </p:txBody>
      </p:sp>
      <p:sp>
        <p:nvSpPr>
          <p:cNvPr id="3" name="Content Placeholder 2"/>
          <p:cNvSpPr>
            <a:spLocks noGrp="1"/>
          </p:cNvSpPr>
          <p:nvPr>
            <p:ph idx="1"/>
          </p:nvPr>
        </p:nvSpPr>
        <p:spPr/>
        <p:txBody>
          <a:bodyPr/>
          <a:lstStyle/>
          <a:p>
            <a:pPr marL="0" indent="0">
              <a:buNone/>
            </a:pPr>
            <a:r>
              <a:rPr lang="en-GB" sz="4400" u="sng" dirty="0">
                <a:latin typeface="Comic Sans MS" panose="030F0702030302020204" pitchFamily="66" charset="0"/>
              </a:rPr>
              <a:t>FALSE</a:t>
            </a:r>
          </a:p>
          <a:p>
            <a:pPr marL="0" indent="0">
              <a:buNone/>
            </a:pPr>
            <a:endParaRPr lang="en-GB" sz="4400" u="sng" dirty="0">
              <a:latin typeface="Comic Sans MS" panose="030F0702030302020204" pitchFamily="66" charset="0"/>
            </a:endParaRPr>
          </a:p>
          <a:p>
            <a:pPr marL="0" indent="0">
              <a:buNone/>
            </a:pPr>
            <a:r>
              <a:rPr lang="en-GB" sz="4400" u="sng" dirty="0">
                <a:latin typeface="Comic Sans MS" panose="030F0702030302020204" pitchFamily="66" charset="0"/>
              </a:rPr>
              <a:t>Under the 1997 Harassment Act, it is illegal to threaten somebody by person, phone or over the internet.</a:t>
            </a:r>
            <a:endParaRPr lang="en-GB" u="sng" dirty="0">
              <a:latin typeface="Comic Sans MS" panose="030F0702030302020204" pitchFamily="66" charset="0"/>
            </a:endParaRPr>
          </a:p>
        </p:txBody>
      </p:sp>
    </p:spTree>
    <p:extLst>
      <p:ext uri="{BB962C8B-B14F-4D97-AF65-F5344CB8AC3E}">
        <p14:creationId xmlns:p14="http://schemas.microsoft.com/office/powerpoint/2010/main" val="303211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Sending an unwanted sexual photo or message is illegal. </a:t>
            </a:r>
          </a:p>
        </p:txBody>
      </p:sp>
      <p:sp>
        <p:nvSpPr>
          <p:cNvPr id="3" name="Content Placeholder 2"/>
          <p:cNvSpPr>
            <a:spLocks noGrp="1"/>
          </p:cNvSpPr>
          <p:nvPr>
            <p:ph idx="1"/>
          </p:nvPr>
        </p:nvSpPr>
        <p:spPr>
          <a:xfrm>
            <a:off x="2152650" y="2011155"/>
            <a:ext cx="7886700" cy="4351338"/>
          </a:xfrm>
        </p:spPr>
        <p:txBody>
          <a:bodyPr>
            <a:normAutofit lnSpcReduction="10000"/>
          </a:bodyPr>
          <a:lstStyle/>
          <a:p>
            <a:pPr marL="0" indent="0">
              <a:buNone/>
            </a:pPr>
            <a:r>
              <a:rPr lang="en-GB" dirty="0">
                <a:latin typeface="Comic Sans MS" panose="030F0702030302020204" pitchFamily="66" charset="0"/>
              </a:rPr>
              <a:t>True! (Partially)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Under the Malicious Communications Act 2003, if you are sending unwanted pictures or messages to people that could be considered sexual or explicit, you may be breaking the law by harassing them.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Remember: everything you do online has a consequence – just like in real life. </a:t>
            </a:r>
          </a:p>
        </p:txBody>
      </p:sp>
      <p:pic>
        <p:nvPicPr>
          <p:cNvPr id="4" name="Picture 3">
            <a:extLst>
              <a:ext uri="{FF2B5EF4-FFF2-40B4-BE49-F238E27FC236}">
                <a16:creationId xmlns:a16="http://schemas.microsoft.com/office/drawing/2014/main" id="{6542DA19-A06D-7633-B6F4-820FC88F6670}"/>
              </a:ext>
            </a:extLst>
          </p:cNvPr>
          <p:cNvPicPr>
            <a:picLocks noChangeAspect="1"/>
          </p:cNvPicPr>
          <p:nvPr/>
        </p:nvPicPr>
        <p:blipFill>
          <a:blip r:embed="rId2"/>
          <a:stretch>
            <a:fillRect/>
          </a:stretch>
        </p:blipFill>
        <p:spPr>
          <a:xfrm>
            <a:off x="7979302" y="1154593"/>
            <a:ext cx="3048264" cy="1713124"/>
          </a:xfrm>
          <a:prstGeom prst="rect">
            <a:avLst/>
          </a:prstGeom>
        </p:spPr>
      </p:pic>
    </p:spTree>
    <p:extLst>
      <p:ext uri="{BB962C8B-B14F-4D97-AF65-F5344CB8AC3E}">
        <p14:creationId xmlns:p14="http://schemas.microsoft.com/office/powerpoint/2010/main" val="297281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37405"/>
            <a:ext cx="7886700" cy="1325563"/>
          </a:xfrm>
        </p:spPr>
        <p:txBody>
          <a:bodyPr>
            <a:normAutofit fontScale="90000"/>
          </a:bodyPr>
          <a:lstStyle/>
          <a:p>
            <a:r>
              <a:rPr lang="en-GB" dirty="0">
                <a:latin typeface="Comic Sans MS" panose="030F0702030302020204" pitchFamily="66" charset="0"/>
              </a:rPr>
              <a:t>Social media websites such as Facebook, Instagram, Snapchat can also get into trouble if somebody misuses them. </a:t>
            </a:r>
          </a:p>
        </p:txBody>
      </p:sp>
      <p:sp>
        <p:nvSpPr>
          <p:cNvPr id="3" name="Content Placeholder 2"/>
          <p:cNvSpPr>
            <a:spLocks noGrp="1"/>
          </p:cNvSpPr>
          <p:nvPr>
            <p:ph idx="1"/>
          </p:nvPr>
        </p:nvSpPr>
        <p:spPr>
          <a:xfrm>
            <a:off x="2152650" y="2650435"/>
            <a:ext cx="7886700" cy="4109624"/>
          </a:xfrm>
        </p:spPr>
        <p:txBody>
          <a:bodyPr/>
          <a:lstStyle/>
          <a:p>
            <a:pPr marL="0" indent="0">
              <a:buNone/>
            </a:pPr>
            <a:r>
              <a:rPr lang="en-GB" dirty="0">
                <a:latin typeface="Comic Sans MS" panose="030F0702030302020204" pitchFamily="66" charset="0"/>
              </a:rPr>
              <a:t>COMPLETELY FALSE.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Your consequences are your own. If you have decided to misuse social media to hurt, harass, upset, bully or offend somebody – you deal with the consequences. Social media websites make a lot of money with little consequences.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C64EC111-574A-CE98-202B-436BF27DEFA1}"/>
                  </a:ext>
                </a:extLst>
              </p:cNvPr>
              <p:cNvGraphicFramePr>
                <a:graphicFrameLocks noChangeAspect="1"/>
              </p:cNvGraphicFramePr>
              <p:nvPr/>
            </p:nvGraphicFramePr>
            <p:xfrm>
              <a:off x="8515350" y="1862968"/>
              <a:ext cx="3048000" cy="1714500"/>
            </p:xfrm>
            <a:graphic>
              <a:graphicData uri="http://schemas.microsoft.com/office/powerpoint/2016/slidezoom">
                <pslz:sldZm>
                  <pslz:sldZmObj sldId="265" cId="3044601089">
                    <pslz:zmPr id="{6499A1BD-C9E9-45A9-83EB-823C49D1929A}"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C64EC111-574A-CE98-202B-436BF27DEFA1}"/>
                  </a:ext>
                </a:extLst>
              </p:cNvPr>
              <p:cNvPicPr>
                <a:picLocks noGrp="1" noRot="1" noChangeAspect="1" noMove="1" noResize="1" noEditPoints="1" noAdjustHandles="1" noChangeArrowheads="1" noChangeShapeType="1"/>
              </p:cNvPicPr>
              <p:nvPr/>
            </p:nvPicPr>
            <p:blipFill>
              <a:blip r:embed="rId4"/>
              <a:stretch>
                <a:fillRect/>
              </a:stretch>
            </p:blipFill>
            <p:spPr>
              <a:xfrm>
                <a:off x="8515350" y="1862968"/>
                <a:ext cx="3048000" cy="1714500"/>
              </a:xfrm>
              <a:prstGeom prst="rect">
                <a:avLst/>
              </a:prstGeom>
            </p:spPr>
          </p:pic>
        </mc:Fallback>
      </mc:AlternateContent>
    </p:spTree>
    <p:extLst>
      <p:ext uri="{BB962C8B-B14F-4D97-AF65-F5344CB8AC3E}">
        <p14:creationId xmlns:p14="http://schemas.microsoft.com/office/powerpoint/2010/main" val="12310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99441"/>
            <a:ext cx="7772400" cy="2387600"/>
          </a:xfrm>
        </p:spPr>
        <p:txBody>
          <a:bodyPr>
            <a:normAutofit/>
          </a:bodyPr>
          <a:lstStyle/>
          <a:p>
            <a:r>
              <a:rPr lang="en-GB" sz="8000" dirty="0">
                <a:latin typeface="Comic Sans MS" panose="030F0702030302020204" pitchFamily="66" charset="0"/>
              </a:rPr>
              <a:t>Internet Safety Laws</a:t>
            </a:r>
          </a:p>
        </p:txBody>
      </p:sp>
      <p:sp>
        <p:nvSpPr>
          <p:cNvPr id="4" name="TextBox 3"/>
          <p:cNvSpPr txBox="1"/>
          <p:nvPr/>
        </p:nvSpPr>
        <p:spPr>
          <a:xfrm>
            <a:off x="2209800" y="4532244"/>
            <a:ext cx="751729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True… or false? </a:t>
            </a:r>
          </a:p>
        </p:txBody>
      </p:sp>
      <p:pic>
        <p:nvPicPr>
          <p:cNvPr id="1028" name="Picture 4" descr="Image result for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100" y="4258180"/>
            <a:ext cx="3221863" cy="25998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mputer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02329"/>
            <a:ext cx="2233669" cy="205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0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97A8B-E3DD-8B1D-9C84-0F2740FE9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D39B0-2CE3-BC2A-FF1F-3C33833DF2AB}"/>
              </a:ext>
            </a:extLst>
          </p:cNvPr>
          <p:cNvSpPr>
            <a:spLocks noGrp="1"/>
          </p:cNvSpPr>
          <p:nvPr>
            <p:ph type="title"/>
          </p:nvPr>
        </p:nvSpPr>
        <p:spPr/>
        <p:txBody>
          <a:bodyPr/>
          <a:lstStyle/>
          <a:p>
            <a:r>
              <a:rPr lang="en-GB" dirty="0">
                <a:latin typeface="Comic Sans MS" panose="030F0702030302020204" pitchFamily="66" charset="0"/>
              </a:rPr>
              <a:t>Making threats to somebody online is legal</a:t>
            </a:r>
          </a:p>
        </p:txBody>
      </p:sp>
      <p:sp>
        <p:nvSpPr>
          <p:cNvPr id="3" name="Content Placeholder 2">
            <a:extLst>
              <a:ext uri="{FF2B5EF4-FFF2-40B4-BE49-F238E27FC236}">
                <a16:creationId xmlns:a16="http://schemas.microsoft.com/office/drawing/2014/main" id="{A6C95CF2-1DF1-C390-1F7A-A565EAE1F618}"/>
              </a:ext>
            </a:extLst>
          </p:cNvPr>
          <p:cNvSpPr>
            <a:spLocks noGrp="1"/>
          </p:cNvSpPr>
          <p:nvPr>
            <p:ph idx="1"/>
          </p:nvPr>
        </p:nvSpPr>
        <p:spPr/>
        <p:txBody>
          <a:bodyPr/>
          <a:lstStyle/>
          <a:p>
            <a:pPr marL="0" indent="0">
              <a:buNone/>
            </a:pPr>
            <a:r>
              <a:rPr lang="en-GB" sz="4400" u="sng" dirty="0">
                <a:latin typeface="Comic Sans MS" panose="030F0702030302020204" pitchFamily="66" charset="0"/>
              </a:rPr>
              <a:t>FALSE</a:t>
            </a:r>
          </a:p>
          <a:p>
            <a:pPr marL="0" indent="0">
              <a:buNone/>
            </a:pPr>
            <a:endParaRPr lang="en-GB" sz="4400" u="sng" dirty="0">
              <a:latin typeface="Comic Sans MS" panose="030F0702030302020204" pitchFamily="66" charset="0"/>
            </a:endParaRPr>
          </a:p>
          <a:p>
            <a:pPr marL="0" indent="0">
              <a:buNone/>
            </a:pPr>
            <a:r>
              <a:rPr lang="en-GB" sz="4400" u="sng" dirty="0">
                <a:latin typeface="Comic Sans MS" panose="030F0702030302020204" pitchFamily="66" charset="0"/>
              </a:rPr>
              <a:t>Under the 1997 Harassment Act, it is illegal to threaten somebody by person, phone or over the internet.</a:t>
            </a:r>
            <a:endParaRPr lang="en-GB" u="sng" dirty="0">
              <a:latin typeface="Comic Sans MS" panose="030F0702030302020204" pitchFamily="66" charset="0"/>
            </a:endParaRPr>
          </a:p>
        </p:txBody>
      </p:sp>
    </p:spTree>
    <p:extLst>
      <p:ext uri="{BB962C8B-B14F-4D97-AF65-F5344CB8AC3E}">
        <p14:creationId xmlns:p14="http://schemas.microsoft.com/office/powerpoint/2010/main" val="32066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62074"/>
          </a:xfrm>
        </p:spPr>
        <p:txBody>
          <a:bodyPr>
            <a:normAutofit fontScale="90000"/>
          </a:bodyPr>
          <a:lstStyle/>
          <a:p>
            <a:r>
              <a:rPr lang="en-GB" dirty="0">
                <a:latin typeface="Comic Sans MS" panose="030F0702030302020204" pitchFamily="66" charset="0"/>
              </a:rPr>
              <a:t>There is no age limit on Facebook. You can sign up no matter how old you are.</a:t>
            </a:r>
          </a:p>
        </p:txBody>
      </p:sp>
      <p:sp>
        <p:nvSpPr>
          <p:cNvPr id="3" name="Content Placeholder 2"/>
          <p:cNvSpPr>
            <a:spLocks noGrp="1"/>
          </p:cNvSpPr>
          <p:nvPr>
            <p:ph idx="1"/>
          </p:nvPr>
        </p:nvSpPr>
        <p:spPr>
          <a:xfrm>
            <a:off x="3803650" y="3517900"/>
            <a:ext cx="7886700" cy="3154362"/>
          </a:xfrm>
        </p:spPr>
        <p:txBody>
          <a:bodyPr>
            <a:normAutofit/>
          </a:bodyPr>
          <a:lstStyle/>
          <a:p>
            <a:pPr marL="0" indent="0">
              <a:buNone/>
            </a:pPr>
            <a:r>
              <a:rPr lang="en-GB" sz="3600" dirty="0">
                <a:latin typeface="Comic Sans MS" panose="030F0702030302020204" pitchFamily="66" charset="0"/>
              </a:rPr>
              <a:t>FALSE. It is 13. </a:t>
            </a:r>
          </a:p>
        </p:txBody>
      </p:sp>
      <p:pic>
        <p:nvPicPr>
          <p:cNvPr id="4" name="Picture 3">
            <a:extLst>
              <a:ext uri="{FF2B5EF4-FFF2-40B4-BE49-F238E27FC236}">
                <a16:creationId xmlns:a16="http://schemas.microsoft.com/office/drawing/2014/main" id="{033D4756-CA5B-5DA0-2654-06CF93C17FB3}"/>
              </a:ext>
            </a:extLst>
          </p:cNvPr>
          <p:cNvPicPr>
            <a:picLocks noChangeAspect="1"/>
          </p:cNvPicPr>
          <p:nvPr/>
        </p:nvPicPr>
        <p:blipFill>
          <a:blip r:embed="rId2"/>
          <a:stretch>
            <a:fillRect/>
          </a:stretch>
        </p:blipFill>
        <p:spPr>
          <a:xfrm>
            <a:off x="8393370" y="1916831"/>
            <a:ext cx="3048264" cy="1713124"/>
          </a:xfrm>
          <a:prstGeom prst="rect">
            <a:avLst/>
          </a:prstGeom>
        </p:spPr>
      </p:pic>
    </p:spTree>
    <p:extLst>
      <p:ext uri="{BB962C8B-B14F-4D97-AF65-F5344CB8AC3E}">
        <p14:creationId xmlns:p14="http://schemas.microsoft.com/office/powerpoint/2010/main" val="12481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xfrm>
            <a:off x="1948366" y="161298"/>
            <a:ext cx="8229024" cy="1144921"/>
          </a:xfrm>
          <a:ln/>
        </p:spPr>
        <p:txBody>
          <a:bodyPr/>
          <a:lstStyle/>
          <a:p>
            <a:pPr>
              <a:lnSpc>
                <a:spcPct val="115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5443" dirty="0">
                <a:latin typeface="Kristen ITC" pitchFamily="64" charset="0"/>
              </a:rPr>
              <a:t>The dangers Internet!</a:t>
            </a:r>
          </a:p>
        </p:txBody>
      </p:sp>
      <p:sp>
        <p:nvSpPr>
          <p:cNvPr id="5121" name="Rectangle 1"/>
          <p:cNvSpPr>
            <a:spLocks noGrp="1" noChangeArrowheads="1"/>
          </p:cNvSpPr>
          <p:nvPr>
            <p:ph idx="1"/>
          </p:nvPr>
        </p:nvSpPr>
        <p:spPr>
          <a:xfrm>
            <a:off x="2111102" y="1303338"/>
            <a:ext cx="8066287" cy="6657819"/>
          </a:xfrm>
          <a:ln/>
        </p:spPr>
        <p:txBody>
          <a:bodyPr vert="horz" lIns="100794" tIns="22403" rIns="100794" bIns="50397" anchor="t">
            <a:normAutofit/>
          </a:bodyPr>
          <a:lstStyle/>
          <a:p>
            <a:pPr marL="391729" indent="-293797">
              <a:spcAft>
                <a:spcPts val="1293"/>
              </a:spcAft>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b="1" dirty="0">
                <a:latin typeface="Arial" pitchFamily="34" charset="0"/>
                <a:cs typeface="Arial" pitchFamily="34" charset="0"/>
              </a:rPr>
              <a:t>Cyberbullying</a:t>
            </a:r>
          </a:p>
          <a:p>
            <a:pPr marL="391729" indent="-293797">
              <a:spcAft>
                <a:spcPts val="1293"/>
              </a:spcAft>
              <a:buClrTx/>
              <a:buSz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dirty="0">
                <a:latin typeface="Arial" pitchFamily="34" charset="0"/>
                <a:cs typeface="Arial" pitchFamily="34" charset="0"/>
              </a:rPr>
              <a:t>Threats, gossip, insults, intimidation, abuse, etc</a:t>
            </a:r>
          </a:p>
          <a:p>
            <a:pPr marL="391729" indent="-293797">
              <a:spcAft>
                <a:spcPts val="1293"/>
              </a:spcAft>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b="1" dirty="0">
                <a:latin typeface="Arial" pitchFamily="34" charset="0"/>
                <a:cs typeface="Arial" pitchFamily="34" charset="0"/>
              </a:rPr>
              <a:t>Inappropriate Content</a:t>
            </a:r>
          </a:p>
          <a:p>
            <a:pPr marL="391729" indent="-293797">
              <a:spcAft>
                <a:spcPts val="1293"/>
              </a:spcAft>
              <a:buClrTx/>
              <a:buSz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dirty="0">
                <a:latin typeface="Arial" pitchFamily="34" charset="0"/>
                <a:cs typeface="Arial" pitchFamily="34" charset="0"/>
              </a:rPr>
              <a:t>Pornography, violence, adult websites, etc</a:t>
            </a:r>
          </a:p>
          <a:p>
            <a:pPr marL="391729" indent="-293797">
              <a:spcAft>
                <a:spcPts val="1293"/>
              </a:spcAft>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b="1" dirty="0">
                <a:latin typeface="Arial" pitchFamily="34" charset="0"/>
                <a:cs typeface="Arial" pitchFamily="34" charset="0"/>
              </a:rPr>
              <a:t>Privacy Violation </a:t>
            </a:r>
          </a:p>
          <a:p>
            <a:pPr marL="391729" indent="-293797">
              <a:spcAft>
                <a:spcPts val="1293"/>
              </a:spcAft>
              <a:buClrTx/>
              <a:buSz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dirty="0">
                <a:latin typeface="Arial" pitchFamily="34" charset="0"/>
                <a:cs typeface="Arial" pitchFamily="34" charset="0"/>
              </a:rPr>
              <a:t>Invasion of your own space, sharing your personal info, photos, etc</a:t>
            </a:r>
          </a:p>
          <a:p>
            <a:pPr marL="391729" indent="-293797">
              <a:spcAft>
                <a:spcPts val="1293"/>
              </a:spcAft>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b="1" dirty="0">
                <a:latin typeface="Arial" pitchFamily="34" charset="0"/>
                <a:cs typeface="Arial" pitchFamily="34" charset="0"/>
              </a:rPr>
              <a:t>Data theft</a:t>
            </a:r>
          </a:p>
          <a:p>
            <a:pPr marL="391729" indent="-293797">
              <a:spcAft>
                <a:spcPts val="1293"/>
              </a:spcAft>
              <a:buClrTx/>
              <a:buSz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dirty="0">
                <a:latin typeface="Arial" pitchFamily="34" charset="0"/>
                <a:cs typeface="Arial" pitchFamily="34" charset="0"/>
              </a:rPr>
              <a:t>Someone stealing your personal information (names, addresses,  bank details) normally through fake e-mails and  websites </a:t>
            </a:r>
          </a:p>
          <a:p>
            <a:pPr marL="391729" indent="-293797">
              <a:spcAft>
                <a:spcPts val="1293"/>
              </a:spcAft>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b="1" dirty="0">
                <a:latin typeface="Arial" pitchFamily="34" charset="0"/>
                <a:cs typeface="Arial" pitchFamily="34" charset="0"/>
              </a:rPr>
              <a:t>Online predators</a:t>
            </a:r>
          </a:p>
          <a:p>
            <a:pPr marL="391729" indent="-293797">
              <a:spcAft>
                <a:spcPts val="1293"/>
              </a:spcAft>
              <a:buClrTx/>
              <a:buSz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pt-BR" sz="1633" dirty="0">
                <a:latin typeface="Arial" pitchFamily="34" charset="0"/>
                <a:cs typeface="Arial" pitchFamily="34" charset="0"/>
              </a:rPr>
              <a:t>People who try to establish a close relationship with young people so they can blackmail, abuse or even kidnap their targets in the real world.</a:t>
            </a:r>
          </a:p>
          <a:p>
            <a:pPr marL="391729" indent="-293797">
              <a:spcAft>
                <a:spcPts val="1293"/>
              </a:spcAft>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pt-BR" sz="1633" dirty="0">
              <a:latin typeface="Arial" pitchFamily="34" charset="0"/>
              <a:cs typeface="Arial" pitchFamily="34" charset="0"/>
            </a:endParaRPr>
          </a:p>
          <a:p>
            <a:pPr marL="391729" indent="-293797">
              <a:spcAft>
                <a:spcPts val="1293"/>
              </a:spcAft>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pt-BR" sz="2903" dirty="0"/>
          </a:p>
          <a:p>
            <a:pPr marL="391729" indent="-293797">
              <a:spcAft>
                <a:spcPts val="1293"/>
              </a:spcAft>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pt-BR" sz="2903" dirty="0"/>
          </a:p>
        </p:txBody>
      </p:sp>
      <p:pic>
        <p:nvPicPr>
          <p:cNvPr id="5123" name="Picture 3"/>
          <p:cNvPicPr>
            <a:picLocks noChangeAspect="1" noChangeArrowheads="1"/>
          </p:cNvPicPr>
          <p:nvPr/>
        </p:nvPicPr>
        <p:blipFill>
          <a:blip r:embed="rId3"/>
          <a:srcRect/>
          <a:stretch>
            <a:fillRect/>
          </a:stretch>
        </p:blipFill>
        <p:spPr bwMode="auto">
          <a:xfrm>
            <a:off x="7239481" y="1306218"/>
            <a:ext cx="2939348" cy="1968686"/>
          </a:xfrm>
          <a:prstGeom prst="rect">
            <a:avLst/>
          </a:prstGeom>
          <a:noFill/>
          <a:ln w="36000">
            <a:solidFill>
              <a:srgbClr val="000000"/>
            </a:solidFill>
            <a:round/>
            <a:headEnd/>
            <a:tailEnd/>
          </a:ln>
          <a:effectLst/>
        </p:spPr>
      </p:pic>
    </p:spTree>
  </p:cSld>
  <p:clrMapOvr>
    <a:masterClrMapping/>
  </p:clrMapOvr>
  <p:transition spd="med">
    <p:pull dir="l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04296E-8B71-4677-995C-A8C8EA5F4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94" r="2" b="15675"/>
          <a:stretch/>
        </p:blipFill>
        <p:spPr bwMode="auto">
          <a:xfrm>
            <a:off x="4250454" y="-2"/>
            <a:ext cx="7941546"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32" name="Freeform: Shape 103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33" name="Group 103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4" name="Group 103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40" name="Freeform: Shape 103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1" name="Group 104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042" name="Freeform: Shape 104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 name="TextBox 1">
            <a:extLst>
              <a:ext uri="{FF2B5EF4-FFF2-40B4-BE49-F238E27FC236}">
                <a16:creationId xmlns:a16="http://schemas.microsoft.com/office/drawing/2014/main" id="{C596C36B-A82C-7BFC-2A0A-7046CD17F19D}"/>
              </a:ext>
            </a:extLst>
          </p:cNvPr>
          <p:cNvSpPr txBox="1"/>
          <p:nvPr/>
        </p:nvSpPr>
        <p:spPr>
          <a:xfrm>
            <a:off x="558992" y="983412"/>
            <a:ext cx="2579298"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To check your child’s screen time and which platforms they are using, go to:</a:t>
            </a:r>
            <a:endParaRPr kumimoji="0" lang="en-GB" sz="20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err="1">
                <a:ln>
                  <a:noFill/>
                </a:ln>
                <a:solidFill>
                  <a:prstClr val="white"/>
                </a:solidFill>
                <a:effectLst/>
                <a:uLnTx/>
                <a:uFillTx/>
                <a:latin typeface="Calibri" panose="020F0502020204030204"/>
                <a:ea typeface="+mn-ea"/>
                <a:cs typeface="+mn-cs"/>
              </a:rPr>
              <a:t>Andriods</a:t>
            </a:r>
            <a:endParaRPr kumimoji="0" lang="en-GB" sz="20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Settings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Digital Well Being and Parental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white"/>
                </a:solidFill>
                <a:effectLst/>
                <a:uLnTx/>
                <a:uFillTx/>
                <a:latin typeface="Calibri" panose="020F0502020204030204"/>
                <a:ea typeface="+mn-ea"/>
                <a:cs typeface="+mn-cs"/>
              </a:rPr>
              <a:t>For </a:t>
            </a:r>
            <a:r>
              <a:rPr kumimoji="0" lang="en-GB" sz="2000" b="1" i="0" u="sng" strike="noStrike" kern="1200" cap="none" spc="0" normalizeH="0" baseline="0" noProof="0" dirty="0" err="1">
                <a:ln>
                  <a:noFill/>
                </a:ln>
                <a:solidFill>
                  <a:prstClr val="white"/>
                </a:solidFill>
                <a:effectLst/>
                <a:uLnTx/>
                <a:uFillTx/>
                <a:latin typeface="Calibri" panose="020F0502020204030204"/>
                <a:ea typeface="+mn-ea"/>
                <a:cs typeface="+mn-cs"/>
              </a:rPr>
              <a:t>iphones</a:t>
            </a:r>
            <a:r>
              <a:rPr kumimoji="0" lang="en-GB" sz="2000" b="1" i="0" u="sng"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You can even set them a goal to reduce screen time!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Setting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Screen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720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ison inmates men cartoon characters in jailhouse">
            <a:extLst>
              <a:ext uri="{FF2B5EF4-FFF2-40B4-BE49-F238E27FC236}">
                <a16:creationId xmlns:a16="http://schemas.microsoft.com/office/drawing/2014/main" id="{67DCB215-A2FD-4547-A1DF-C02565210B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85"/>
          <a:stretch/>
        </p:blipFill>
        <p:spPr bwMode="auto">
          <a:xfrm>
            <a:off x="7329652" y="2751733"/>
            <a:ext cx="3338348" cy="3249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ED7F8C-AE94-4EBF-9AEF-FD0CD9127DF8}"/>
              </a:ext>
            </a:extLst>
          </p:cNvPr>
          <p:cNvSpPr>
            <a:spLocks noGrp="1"/>
          </p:cNvSpPr>
          <p:nvPr>
            <p:ph type="title"/>
          </p:nvPr>
        </p:nvSpPr>
        <p:spPr>
          <a:xfrm>
            <a:off x="2152650" y="1001029"/>
            <a:ext cx="8274926" cy="994172"/>
          </a:xfrm>
          <a:ln>
            <a:solidFill>
              <a:schemeClr val="tx1"/>
            </a:solidFill>
          </a:ln>
        </p:spPr>
        <p:txBody>
          <a:bodyPr>
            <a:normAutofit fontScale="90000"/>
          </a:bodyPr>
          <a:lstStyle/>
          <a:p>
            <a:r>
              <a:rPr lang="en-GB" u="sng" dirty="0">
                <a:latin typeface="Century Gothic" panose="020B0502020202020204" pitchFamily="34" charset="0"/>
              </a:rPr>
              <a:t>Match the criminal offence to its explanation and guess the penalty. </a:t>
            </a:r>
          </a:p>
        </p:txBody>
      </p:sp>
      <p:sp>
        <p:nvSpPr>
          <p:cNvPr id="3" name="Content Placeholder 2">
            <a:extLst>
              <a:ext uri="{FF2B5EF4-FFF2-40B4-BE49-F238E27FC236}">
                <a16:creationId xmlns:a16="http://schemas.microsoft.com/office/drawing/2014/main" id="{1A146F74-38EB-48EC-AE5B-F6E1DBC7972F}"/>
              </a:ext>
            </a:extLst>
          </p:cNvPr>
          <p:cNvSpPr>
            <a:spLocks noGrp="1"/>
          </p:cNvSpPr>
          <p:nvPr>
            <p:ph idx="1"/>
          </p:nvPr>
        </p:nvSpPr>
        <p:spPr>
          <a:xfrm>
            <a:off x="2152650" y="2082692"/>
            <a:ext cx="2954064" cy="3774281"/>
          </a:xfrm>
        </p:spPr>
        <p:txBody>
          <a:bodyPr>
            <a:normAutofit fontScale="92500" lnSpcReduction="10000"/>
          </a:bodyPr>
          <a:lstStyle/>
          <a:p>
            <a:pPr marL="385763" indent="-385763">
              <a:lnSpc>
                <a:spcPct val="150000"/>
              </a:lnSpc>
              <a:buFont typeface="+mj-lt"/>
              <a:buAutoNum type="arabicPeriod"/>
            </a:pPr>
            <a:r>
              <a:rPr lang="en-GB" b="1" dirty="0">
                <a:latin typeface="Century Gothic" panose="020B0502020202020204" pitchFamily="34" charset="0"/>
              </a:rPr>
              <a:t>Harassment</a:t>
            </a:r>
          </a:p>
          <a:p>
            <a:pPr marL="385763" indent="-385763">
              <a:lnSpc>
                <a:spcPct val="150000"/>
              </a:lnSpc>
              <a:buFont typeface="+mj-lt"/>
              <a:buAutoNum type="arabicPeriod"/>
            </a:pPr>
            <a:r>
              <a:rPr lang="en-GB" b="1" dirty="0">
                <a:latin typeface="Century Gothic" panose="020B0502020202020204" pitchFamily="34" charset="0"/>
              </a:rPr>
              <a:t>Malicious communication</a:t>
            </a:r>
          </a:p>
          <a:p>
            <a:pPr marL="385763" indent="-385763">
              <a:lnSpc>
                <a:spcPct val="150000"/>
              </a:lnSpc>
              <a:buFont typeface="+mj-lt"/>
              <a:buAutoNum type="arabicPeriod"/>
            </a:pPr>
            <a:r>
              <a:rPr lang="en-GB" b="1" dirty="0">
                <a:latin typeface="Century Gothic" panose="020B0502020202020204" pitchFamily="34" charset="0"/>
              </a:rPr>
              <a:t>Grossly offensive communication</a:t>
            </a:r>
          </a:p>
          <a:p>
            <a:pPr marL="385763" indent="-385763">
              <a:lnSpc>
                <a:spcPct val="150000"/>
              </a:lnSpc>
              <a:buFont typeface="+mj-lt"/>
              <a:buAutoNum type="arabicPeriod"/>
            </a:pPr>
            <a:r>
              <a:rPr lang="en-GB" b="1" dirty="0">
                <a:latin typeface="Century Gothic" panose="020B0502020202020204" pitchFamily="34" charset="0"/>
              </a:rPr>
              <a:t>Obscene communication</a:t>
            </a:r>
          </a:p>
          <a:p>
            <a:pPr marL="385763" indent="-385763">
              <a:lnSpc>
                <a:spcPct val="150000"/>
              </a:lnSpc>
              <a:buFont typeface="+mj-lt"/>
              <a:buAutoNum type="arabicPeriod"/>
            </a:pPr>
            <a:r>
              <a:rPr lang="en-GB" b="1" dirty="0">
                <a:latin typeface="Century Gothic" panose="020B0502020202020204" pitchFamily="34" charset="0"/>
              </a:rPr>
              <a:t>Hacking</a:t>
            </a:r>
          </a:p>
          <a:p>
            <a:endParaRPr lang="en-GB" dirty="0"/>
          </a:p>
        </p:txBody>
      </p:sp>
      <p:pic>
        <p:nvPicPr>
          <p:cNvPr id="1028" name="Picture 4" descr="Premium Vector | Hand holding judge gavel, wooden hammer symbol for law and  justice in cartoon flat illustration isolated in white background">
            <a:extLst>
              <a:ext uri="{FF2B5EF4-FFF2-40B4-BE49-F238E27FC236}">
                <a16:creationId xmlns:a16="http://schemas.microsoft.com/office/drawing/2014/main" id="{BA674F31-9148-4FF9-8E8C-E38E97E30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152" y="2082690"/>
            <a:ext cx="2954065" cy="232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5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621A-F0B7-4674-867C-EB5F2174A9EA}"/>
              </a:ext>
            </a:extLst>
          </p:cNvPr>
          <p:cNvSpPr>
            <a:spLocks noGrp="1"/>
          </p:cNvSpPr>
          <p:nvPr>
            <p:ph type="title"/>
          </p:nvPr>
        </p:nvSpPr>
        <p:spPr>
          <a:ln>
            <a:solidFill>
              <a:schemeClr val="tx1"/>
            </a:solidFill>
          </a:ln>
        </p:spPr>
        <p:txBody>
          <a:bodyPr>
            <a:normAutofit/>
          </a:bodyPr>
          <a:lstStyle/>
          <a:p>
            <a:pPr algn="ctr">
              <a:lnSpc>
                <a:spcPct val="150000"/>
              </a:lnSpc>
            </a:pPr>
            <a:r>
              <a:rPr lang="en-GB" sz="5400" b="1" u="sng" dirty="0">
                <a:latin typeface="Century Gothic" panose="020B0502020202020204" pitchFamily="34" charset="0"/>
              </a:rPr>
              <a:t>Harassment</a:t>
            </a:r>
          </a:p>
        </p:txBody>
      </p:sp>
      <p:sp>
        <p:nvSpPr>
          <p:cNvPr id="3" name="Content Placeholder 2">
            <a:extLst>
              <a:ext uri="{FF2B5EF4-FFF2-40B4-BE49-F238E27FC236}">
                <a16:creationId xmlns:a16="http://schemas.microsoft.com/office/drawing/2014/main" id="{A4D40E15-887A-4E16-AA05-B0385C172682}"/>
              </a:ext>
            </a:extLst>
          </p:cNvPr>
          <p:cNvSpPr>
            <a:spLocks noGrp="1"/>
          </p:cNvSpPr>
          <p:nvPr>
            <p:ph idx="1"/>
          </p:nvPr>
        </p:nvSpPr>
        <p:spPr>
          <a:xfrm>
            <a:off x="2152650" y="2226469"/>
            <a:ext cx="7886700" cy="3500438"/>
          </a:xfrm>
          <a:ln>
            <a:solidFill>
              <a:schemeClr val="tx1"/>
            </a:solidFill>
          </a:ln>
        </p:spPr>
        <p:txBody>
          <a:bodyPr>
            <a:normAutofit/>
          </a:bodyPr>
          <a:lstStyle/>
          <a:p>
            <a:pPr marL="0" indent="0">
              <a:buNone/>
            </a:pPr>
            <a:r>
              <a:rPr lang="en-GB" b="1" dirty="0">
                <a:solidFill>
                  <a:srgbClr val="00B0F0"/>
                </a:solidFill>
                <a:latin typeface="Century Gothic" panose="020B0502020202020204" pitchFamily="34" charset="0"/>
              </a:rPr>
              <a:t>T</a:t>
            </a:r>
            <a:r>
              <a:rPr lang="en-GB" b="1" i="0" dirty="0">
                <a:solidFill>
                  <a:srgbClr val="00B0F0"/>
                </a:solidFill>
                <a:effectLst/>
                <a:latin typeface="Century Gothic" panose="020B0502020202020204" pitchFamily="34" charset="0"/>
              </a:rPr>
              <a:t>he </a:t>
            </a:r>
            <a:r>
              <a:rPr lang="en-GB" b="1" i="0" u="none" strike="noStrike" dirty="0">
                <a:solidFill>
                  <a:srgbClr val="00B0F0"/>
                </a:solidFill>
                <a:effectLst/>
                <a:latin typeface="Century Gothic" panose="020B0502020202020204" pitchFamily="34" charset="0"/>
              </a:rPr>
              <a:t>Protection from Harassment Act 1997</a:t>
            </a:r>
            <a:r>
              <a:rPr lang="en-GB" b="0" i="0" dirty="0">
                <a:solidFill>
                  <a:srgbClr val="333333"/>
                </a:solidFill>
                <a:effectLst/>
                <a:latin typeface="Century Gothic" panose="020B0502020202020204" pitchFamily="34" charset="0"/>
              </a:rPr>
              <a:t>, it is a criminal offence for a person to pursue a course of conduct which amounts to the harassment of another, which the perpetrator knows or ought to know amounts to harassment. This could include sending a person multiple abusive emails with the intention of causing alarm or distress.</a:t>
            </a:r>
          </a:p>
          <a:p>
            <a:pPr marL="0" indent="0">
              <a:buNone/>
            </a:pPr>
            <a:endParaRPr lang="en-GB" sz="2800" dirty="0">
              <a:solidFill>
                <a:srgbClr val="333333"/>
              </a:solidFill>
              <a:latin typeface="Century Gothic" panose="020B0502020202020204" pitchFamily="34" charset="0"/>
            </a:endParaRPr>
          </a:p>
          <a:p>
            <a:pPr marL="0" indent="0">
              <a:buNone/>
            </a:pPr>
            <a:r>
              <a:rPr lang="en-GB" sz="2800" b="1" dirty="0">
                <a:solidFill>
                  <a:srgbClr val="333333"/>
                </a:solidFill>
                <a:latin typeface="Century Gothic" panose="020B0502020202020204" pitchFamily="34" charset="0"/>
              </a:rPr>
              <a:t>Six months imprisonment, a financial penalty or both.</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28811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621A-F0B7-4674-867C-EB5F2174A9EA}"/>
              </a:ext>
            </a:extLst>
          </p:cNvPr>
          <p:cNvSpPr>
            <a:spLocks noGrp="1"/>
          </p:cNvSpPr>
          <p:nvPr>
            <p:ph type="title"/>
          </p:nvPr>
        </p:nvSpPr>
        <p:spPr>
          <a:ln>
            <a:solidFill>
              <a:schemeClr val="tx1"/>
            </a:solidFill>
          </a:ln>
        </p:spPr>
        <p:txBody>
          <a:bodyPr>
            <a:normAutofit/>
          </a:bodyPr>
          <a:lstStyle/>
          <a:p>
            <a:pPr algn="ctr">
              <a:lnSpc>
                <a:spcPct val="150000"/>
              </a:lnSpc>
            </a:pPr>
            <a:r>
              <a:rPr lang="en-GB" sz="4400" b="1" u="sng" dirty="0">
                <a:latin typeface="Century Gothic" panose="020B0502020202020204" pitchFamily="34" charset="0"/>
              </a:rPr>
              <a:t>Malicious communication</a:t>
            </a:r>
          </a:p>
        </p:txBody>
      </p:sp>
      <p:sp>
        <p:nvSpPr>
          <p:cNvPr id="3" name="Content Placeholder 2">
            <a:extLst>
              <a:ext uri="{FF2B5EF4-FFF2-40B4-BE49-F238E27FC236}">
                <a16:creationId xmlns:a16="http://schemas.microsoft.com/office/drawing/2014/main" id="{A4D40E15-887A-4E16-AA05-B0385C172682}"/>
              </a:ext>
            </a:extLst>
          </p:cNvPr>
          <p:cNvSpPr>
            <a:spLocks noGrp="1"/>
          </p:cNvSpPr>
          <p:nvPr>
            <p:ph idx="1"/>
          </p:nvPr>
        </p:nvSpPr>
        <p:spPr>
          <a:ln>
            <a:solidFill>
              <a:schemeClr val="tx1"/>
            </a:solidFill>
          </a:ln>
        </p:spPr>
        <p:txBody>
          <a:bodyPr/>
          <a:lstStyle/>
          <a:p>
            <a:pPr marL="0" indent="0">
              <a:buNone/>
            </a:pPr>
            <a:r>
              <a:rPr lang="en-GB" sz="2800" b="1" dirty="0">
                <a:solidFill>
                  <a:srgbClr val="00B0F0"/>
                </a:solidFill>
                <a:latin typeface="Century Gothic" panose="020B0502020202020204" pitchFamily="34" charset="0"/>
              </a:rPr>
              <a:t>The Malicious Communications Act 1988 </a:t>
            </a:r>
            <a:r>
              <a:rPr lang="en-GB" sz="2800" dirty="0">
                <a:solidFill>
                  <a:srgbClr val="333333"/>
                </a:solidFill>
                <a:latin typeface="Century Gothic" panose="020B0502020202020204" pitchFamily="34" charset="0"/>
              </a:rPr>
              <a:t>states that it is an offence for any person to send a communication that is "indecent or grossly offensive" for the purpose of causing "distress or anxiety to the recipient". This also includes threats and false information. </a:t>
            </a:r>
          </a:p>
          <a:p>
            <a:pPr marL="0" indent="0">
              <a:buNone/>
            </a:pPr>
            <a:endParaRPr lang="en-GB" dirty="0">
              <a:solidFill>
                <a:srgbClr val="333333"/>
              </a:solidFill>
              <a:latin typeface="Century Gothic" panose="020B0502020202020204" pitchFamily="34" charset="0"/>
            </a:endParaRPr>
          </a:p>
          <a:p>
            <a:pPr marL="0" indent="0">
              <a:buNone/>
            </a:pPr>
            <a:r>
              <a:rPr lang="en-GB" sz="2400" b="1" dirty="0">
                <a:solidFill>
                  <a:srgbClr val="333333"/>
                </a:solidFill>
                <a:latin typeface="Century Gothic" panose="020B0502020202020204" pitchFamily="34" charset="0"/>
              </a:rPr>
              <a:t>Six month imprisonment, a fine (currently of up to £5,000) or even both.</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41228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BE1A-0FFD-44C3-B5B3-C0646E4225A0}"/>
              </a:ext>
            </a:extLst>
          </p:cNvPr>
          <p:cNvSpPr>
            <a:spLocks noGrp="1"/>
          </p:cNvSpPr>
          <p:nvPr>
            <p:ph type="title"/>
          </p:nvPr>
        </p:nvSpPr>
        <p:spPr>
          <a:ln>
            <a:solidFill>
              <a:schemeClr val="tx1"/>
            </a:solidFill>
          </a:ln>
        </p:spPr>
        <p:txBody>
          <a:bodyPr>
            <a:normAutofit/>
          </a:bodyPr>
          <a:lstStyle/>
          <a:p>
            <a:pPr algn="ctr"/>
            <a:r>
              <a:rPr lang="en-GB" sz="3600" b="1" u="sng" dirty="0">
                <a:latin typeface="Century Gothic" panose="020B0502020202020204" pitchFamily="34" charset="0"/>
              </a:rPr>
              <a:t>Grossly offensive communication</a:t>
            </a:r>
            <a:endParaRPr lang="en-GB" sz="3600" dirty="0"/>
          </a:p>
        </p:txBody>
      </p:sp>
      <p:sp>
        <p:nvSpPr>
          <p:cNvPr id="3" name="Content Placeholder 2">
            <a:extLst>
              <a:ext uri="{FF2B5EF4-FFF2-40B4-BE49-F238E27FC236}">
                <a16:creationId xmlns:a16="http://schemas.microsoft.com/office/drawing/2014/main" id="{CEEB3589-476F-4999-88FA-DC97E31701E6}"/>
              </a:ext>
            </a:extLst>
          </p:cNvPr>
          <p:cNvSpPr>
            <a:spLocks noGrp="1"/>
          </p:cNvSpPr>
          <p:nvPr>
            <p:ph idx="1"/>
          </p:nvPr>
        </p:nvSpPr>
        <p:spPr>
          <a:ln>
            <a:solidFill>
              <a:schemeClr val="tx1"/>
            </a:solidFill>
          </a:ln>
        </p:spPr>
        <p:txBody>
          <a:bodyPr/>
          <a:lstStyle/>
          <a:p>
            <a:pPr marL="0" indent="0">
              <a:buNone/>
            </a:pPr>
            <a:r>
              <a:rPr lang="en-GB" sz="3200" b="1" dirty="0">
                <a:solidFill>
                  <a:srgbClr val="00B0F0"/>
                </a:solidFill>
                <a:latin typeface="Century Gothic" panose="020B0502020202020204" pitchFamily="34" charset="0"/>
              </a:rPr>
              <a:t>The Communications Act 2003 </a:t>
            </a:r>
            <a:r>
              <a:rPr lang="en-GB" sz="3200" dirty="0">
                <a:solidFill>
                  <a:srgbClr val="333333"/>
                </a:solidFill>
                <a:latin typeface="Century Gothic" panose="020B0502020202020204" pitchFamily="34" charset="0"/>
              </a:rPr>
              <a:t>makes it a criminal offence to send via any electronic communication network a message or other matter that is deemed "grossly offences or of an indecent, obscene or menacing character".</a:t>
            </a:r>
          </a:p>
          <a:p>
            <a:pPr marL="0" indent="0">
              <a:buNone/>
            </a:pPr>
            <a:endParaRPr lang="en-GB" dirty="0">
              <a:solidFill>
                <a:srgbClr val="333333"/>
              </a:solidFill>
              <a:latin typeface="Century Gothic" panose="020B0502020202020204" pitchFamily="34" charset="0"/>
            </a:endParaRPr>
          </a:p>
          <a:p>
            <a:pPr marL="0" indent="0">
              <a:buNone/>
            </a:pPr>
            <a:r>
              <a:rPr lang="en-GB" sz="3200" b="1" dirty="0">
                <a:solidFill>
                  <a:srgbClr val="333333"/>
                </a:solidFill>
                <a:latin typeface="Century Gothic" panose="020B0502020202020204" pitchFamily="34" charset="0"/>
              </a:rPr>
              <a:t>Six months in prison, a fine, or both. </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6227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p:cTn id="34" dur="indefinite"/>
                                        <p:tgtEl>
                                          <p:spTgt spid="3">
                                            <p:txEl>
                                              <p:pRg st="2" end="2"/>
                                            </p:txEl>
                                          </p:spTgt>
                                        </p:tgtEl>
                                        <p:attrNameLst>
                                          <p:attrName>style.opacity</p:attrName>
                                        </p:attrNameLst>
                                      </p:cBhvr>
                                      <p:to>
                                        <p:strVal val="0.5"/>
                                      </p:to>
                                    </p:set>
                                    <p:animEffect filter="image" prLst="opacity: 0.5">
                                      <p:cBhvr rctx="IE">
                                        <p:cTn id="35"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1EAA-1E81-4DDE-8BEE-193094C2AA26}"/>
              </a:ext>
            </a:extLst>
          </p:cNvPr>
          <p:cNvSpPr>
            <a:spLocks noGrp="1"/>
          </p:cNvSpPr>
          <p:nvPr>
            <p:ph type="title"/>
          </p:nvPr>
        </p:nvSpPr>
        <p:spPr>
          <a:ln>
            <a:solidFill>
              <a:schemeClr val="tx1"/>
            </a:solidFill>
          </a:ln>
        </p:spPr>
        <p:txBody>
          <a:bodyPr>
            <a:normAutofit/>
          </a:bodyPr>
          <a:lstStyle/>
          <a:p>
            <a:pPr algn="ctr"/>
            <a:r>
              <a:rPr lang="en-GB" sz="4400" b="1" u="sng" dirty="0">
                <a:latin typeface="Century Gothic" panose="020B0502020202020204" pitchFamily="34" charset="0"/>
              </a:rPr>
              <a:t>Obscene communication</a:t>
            </a:r>
            <a:endParaRPr lang="en-GB" sz="4400" u="sng" dirty="0"/>
          </a:p>
        </p:txBody>
      </p:sp>
      <p:sp>
        <p:nvSpPr>
          <p:cNvPr id="3" name="Content Placeholder 2">
            <a:extLst>
              <a:ext uri="{FF2B5EF4-FFF2-40B4-BE49-F238E27FC236}">
                <a16:creationId xmlns:a16="http://schemas.microsoft.com/office/drawing/2014/main" id="{06F7DDD7-29C5-41A6-97B7-5E23125EB9E2}"/>
              </a:ext>
            </a:extLst>
          </p:cNvPr>
          <p:cNvSpPr>
            <a:spLocks noGrp="1"/>
          </p:cNvSpPr>
          <p:nvPr>
            <p:ph idx="1"/>
          </p:nvPr>
        </p:nvSpPr>
        <p:spPr>
          <a:ln>
            <a:solidFill>
              <a:schemeClr val="tx1"/>
            </a:solidFill>
          </a:ln>
        </p:spPr>
        <p:txBody>
          <a:bodyPr>
            <a:normAutofit/>
          </a:bodyPr>
          <a:lstStyle/>
          <a:p>
            <a:pPr marL="0" indent="0">
              <a:buNone/>
            </a:pPr>
            <a:r>
              <a:rPr lang="en-GB" sz="3200" b="1" dirty="0">
                <a:solidFill>
                  <a:srgbClr val="00B0F0"/>
                </a:solidFill>
                <a:latin typeface="Century Gothic" panose="020B0502020202020204" pitchFamily="34" charset="0"/>
              </a:rPr>
              <a:t>The Obscene Publications Act 1959 </a:t>
            </a:r>
            <a:r>
              <a:rPr lang="en-GB" sz="3200" dirty="0">
                <a:solidFill>
                  <a:srgbClr val="333333"/>
                </a:solidFill>
                <a:latin typeface="Century Gothic" panose="020B0502020202020204" pitchFamily="34" charset="0"/>
              </a:rPr>
              <a:t>makes it an offence to publish an obscene article. An obscene article is classed as one whose effect is to deprave and corrupt persons likely to read, see or hear the matter contained or embodied in the article.</a:t>
            </a:r>
          </a:p>
          <a:p>
            <a:pPr marL="0" indent="0">
              <a:buNone/>
            </a:pPr>
            <a:endParaRPr lang="en-GB" dirty="0">
              <a:solidFill>
                <a:srgbClr val="333333"/>
              </a:solidFill>
              <a:latin typeface="Century Gothic" panose="020B0502020202020204" pitchFamily="34" charset="0"/>
            </a:endParaRPr>
          </a:p>
          <a:p>
            <a:pPr marL="0" indent="0">
              <a:buNone/>
            </a:pPr>
            <a:endParaRPr lang="en-GB" b="1" dirty="0">
              <a:solidFill>
                <a:srgbClr val="333333"/>
              </a:solidFill>
              <a:latin typeface="Century Gothic" panose="020B0502020202020204" pitchFamily="34" charset="0"/>
            </a:endParaRPr>
          </a:p>
          <a:p>
            <a:pPr marL="0" indent="0" algn="ctr">
              <a:buNone/>
            </a:pPr>
            <a:r>
              <a:rPr lang="en-GB" sz="3200" b="1" dirty="0">
                <a:solidFill>
                  <a:srgbClr val="333333"/>
                </a:solidFill>
                <a:latin typeface="Century Gothic" panose="020B0502020202020204" pitchFamily="34" charset="0"/>
              </a:rPr>
              <a:t>Up to 3 years imprisonment. </a:t>
            </a:r>
            <a:endParaRPr lang="en-GB" sz="3200" b="1" dirty="0">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7728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1EAA-1E81-4DDE-8BEE-193094C2AA26}"/>
              </a:ext>
            </a:extLst>
          </p:cNvPr>
          <p:cNvSpPr>
            <a:spLocks noGrp="1"/>
          </p:cNvSpPr>
          <p:nvPr>
            <p:ph type="title"/>
          </p:nvPr>
        </p:nvSpPr>
        <p:spPr>
          <a:ln>
            <a:solidFill>
              <a:schemeClr val="tx1"/>
            </a:solidFill>
          </a:ln>
        </p:spPr>
        <p:txBody>
          <a:bodyPr>
            <a:normAutofit/>
          </a:bodyPr>
          <a:lstStyle/>
          <a:p>
            <a:pPr algn="ctr"/>
            <a:r>
              <a:rPr lang="en-GB" sz="4400" b="1" u="sng" dirty="0">
                <a:latin typeface="Century Gothic" panose="020B0502020202020204" pitchFamily="34" charset="0"/>
              </a:rPr>
              <a:t>Obscene communication</a:t>
            </a:r>
            <a:endParaRPr lang="en-GB" sz="4400" u="sng" dirty="0"/>
          </a:p>
        </p:txBody>
      </p:sp>
      <p:sp>
        <p:nvSpPr>
          <p:cNvPr id="3" name="Content Placeholder 2">
            <a:extLst>
              <a:ext uri="{FF2B5EF4-FFF2-40B4-BE49-F238E27FC236}">
                <a16:creationId xmlns:a16="http://schemas.microsoft.com/office/drawing/2014/main" id="{06F7DDD7-29C5-41A6-97B7-5E23125EB9E2}"/>
              </a:ext>
            </a:extLst>
          </p:cNvPr>
          <p:cNvSpPr>
            <a:spLocks noGrp="1"/>
          </p:cNvSpPr>
          <p:nvPr>
            <p:ph idx="1"/>
          </p:nvPr>
        </p:nvSpPr>
        <p:spPr>
          <a:ln>
            <a:solidFill>
              <a:schemeClr val="tx1"/>
            </a:solidFill>
          </a:ln>
        </p:spPr>
        <p:txBody>
          <a:bodyPr>
            <a:normAutofit/>
          </a:bodyPr>
          <a:lstStyle/>
          <a:p>
            <a:pPr marL="0" indent="0">
              <a:buNone/>
            </a:pPr>
            <a:r>
              <a:rPr lang="en-GB" sz="3200" b="1" dirty="0">
                <a:solidFill>
                  <a:srgbClr val="00B0F0"/>
                </a:solidFill>
                <a:latin typeface="Century Gothic" panose="020B0502020202020204" pitchFamily="34" charset="0"/>
              </a:rPr>
              <a:t>The Obscene Publications Act 1959 </a:t>
            </a:r>
            <a:r>
              <a:rPr lang="en-GB" sz="3200" dirty="0">
                <a:solidFill>
                  <a:srgbClr val="333333"/>
                </a:solidFill>
                <a:latin typeface="Century Gothic" panose="020B0502020202020204" pitchFamily="34" charset="0"/>
              </a:rPr>
              <a:t>makes it an offence to publish an obscene article. An obscene article is classed as one whose effect is to deprave and corrupt persons likely to read, see or hear the matter contained or embodied in the article.</a:t>
            </a:r>
          </a:p>
          <a:p>
            <a:pPr marL="0" indent="0">
              <a:buNone/>
            </a:pPr>
            <a:endParaRPr lang="en-GB" dirty="0">
              <a:solidFill>
                <a:srgbClr val="333333"/>
              </a:solidFill>
              <a:latin typeface="Century Gothic" panose="020B0502020202020204" pitchFamily="34" charset="0"/>
            </a:endParaRPr>
          </a:p>
          <a:p>
            <a:pPr marL="0" indent="0">
              <a:buNone/>
            </a:pPr>
            <a:endParaRPr lang="en-GB" b="1" dirty="0">
              <a:solidFill>
                <a:srgbClr val="333333"/>
              </a:solidFill>
              <a:latin typeface="Century Gothic" panose="020B0502020202020204" pitchFamily="34" charset="0"/>
            </a:endParaRPr>
          </a:p>
          <a:p>
            <a:pPr marL="0" indent="0" algn="ctr">
              <a:buNone/>
            </a:pPr>
            <a:r>
              <a:rPr lang="en-GB" sz="3200" b="1" dirty="0">
                <a:solidFill>
                  <a:srgbClr val="333333"/>
                </a:solidFill>
                <a:latin typeface="Century Gothic" panose="020B0502020202020204" pitchFamily="34" charset="0"/>
              </a:rPr>
              <a:t>Up to 3 years imprisonment. </a:t>
            </a:r>
            <a:endParaRPr lang="en-GB" sz="3200" b="1" dirty="0">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6002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1C256C-BDD8-439F-BDE6-50B20B4C0B2E}"/>
              </a:ext>
            </a:extLst>
          </p:cNvPr>
          <p:cNvPicPr>
            <a:picLocks noChangeAspect="1"/>
          </p:cNvPicPr>
          <p:nvPr/>
        </p:nvPicPr>
        <p:blipFill>
          <a:blip r:embed="rId2"/>
          <a:stretch>
            <a:fillRect/>
          </a:stretch>
        </p:blipFill>
        <p:spPr>
          <a:xfrm>
            <a:off x="1714841" y="975477"/>
            <a:ext cx="3471863" cy="1185863"/>
          </a:xfrm>
          <a:prstGeom prst="rect">
            <a:avLst/>
          </a:prstGeom>
        </p:spPr>
      </p:pic>
      <p:pic>
        <p:nvPicPr>
          <p:cNvPr id="7" name="Picture 6">
            <a:extLst>
              <a:ext uri="{FF2B5EF4-FFF2-40B4-BE49-F238E27FC236}">
                <a16:creationId xmlns:a16="http://schemas.microsoft.com/office/drawing/2014/main" id="{926E1843-F03B-4FBF-B95B-6888FAF45561}"/>
              </a:ext>
            </a:extLst>
          </p:cNvPr>
          <p:cNvPicPr>
            <a:picLocks noChangeAspect="1"/>
          </p:cNvPicPr>
          <p:nvPr/>
        </p:nvPicPr>
        <p:blipFill>
          <a:blip r:embed="rId3"/>
          <a:stretch>
            <a:fillRect/>
          </a:stretch>
        </p:blipFill>
        <p:spPr>
          <a:xfrm>
            <a:off x="1714841" y="2243493"/>
            <a:ext cx="3247344" cy="3757258"/>
          </a:xfrm>
          <a:prstGeom prst="rect">
            <a:avLst/>
          </a:prstGeom>
        </p:spPr>
      </p:pic>
      <p:pic>
        <p:nvPicPr>
          <p:cNvPr id="9" name="Picture 8">
            <a:extLst>
              <a:ext uri="{FF2B5EF4-FFF2-40B4-BE49-F238E27FC236}">
                <a16:creationId xmlns:a16="http://schemas.microsoft.com/office/drawing/2014/main" id="{49867869-ACA2-4C28-9B2E-49410BE24190}"/>
              </a:ext>
            </a:extLst>
          </p:cNvPr>
          <p:cNvPicPr>
            <a:picLocks noChangeAspect="1"/>
          </p:cNvPicPr>
          <p:nvPr/>
        </p:nvPicPr>
        <p:blipFill rotWithShape="1">
          <a:blip r:embed="rId4"/>
          <a:srcRect t="1" b="37057"/>
          <a:stretch/>
        </p:blipFill>
        <p:spPr>
          <a:xfrm>
            <a:off x="5377632" y="975477"/>
            <a:ext cx="2309718" cy="3094913"/>
          </a:xfrm>
          <a:prstGeom prst="rect">
            <a:avLst/>
          </a:prstGeom>
        </p:spPr>
      </p:pic>
      <p:sp>
        <p:nvSpPr>
          <p:cNvPr id="13" name="Content Placeholder 12">
            <a:extLst>
              <a:ext uri="{FF2B5EF4-FFF2-40B4-BE49-F238E27FC236}">
                <a16:creationId xmlns:a16="http://schemas.microsoft.com/office/drawing/2014/main" id="{C2CA9412-4D6B-4E8F-B434-C15B39A64662}"/>
              </a:ext>
            </a:extLst>
          </p:cNvPr>
          <p:cNvSpPr>
            <a:spLocks noGrp="1"/>
          </p:cNvSpPr>
          <p:nvPr>
            <p:ph idx="1"/>
          </p:nvPr>
        </p:nvSpPr>
        <p:spPr>
          <a:xfrm>
            <a:off x="7822747" y="1067140"/>
            <a:ext cx="2654413" cy="4815385"/>
          </a:xfrm>
        </p:spPr>
        <p:txBody>
          <a:bodyPr>
            <a:normAutofit fontScale="77500" lnSpcReduction="20000"/>
          </a:bodyPr>
          <a:lstStyle/>
          <a:p>
            <a:pPr marL="0" indent="0" algn="ctr">
              <a:buNone/>
            </a:pPr>
            <a:r>
              <a:rPr lang="en-GB" b="0" i="0" dirty="0">
                <a:solidFill>
                  <a:srgbClr val="000000"/>
                </a:solidFill>
                <a:effectLst/>
                <a:latin typeface="Century Gothic" panose="020B0502020202020204" pitchFamily="34" charset="0"/>
              </a:rPr>
              <a:t>Yesterday, jobless Houghton sobbed as she was sentenced to </a:t>
            </a:r>
            <a:r>
              <a:rPr lang="en-GB" sz="3075" dirty="0">
                <a:solidFill>
                  <a:srgbClr val="000000"/>
                </a:solidFill>
                <a:latin typeface="Century Gothic" panose="020B0502020202020204" pitchFamily="34" charset="0"/>
              </a:rPr>
              <a:t>three months in a young offenders</a:t>
            </a:r>
            <a:r>
              <a:rPr lang="en-GB" b="0" i="0" dirty="0">
                <a:solidFill>
                  <a:srgbClr val="000000"/>
                </a:solidFill>
                <a:effectLst/>
                <a:latin typeface="Century Gothic" panose="020B0502020202020204" pitchFamily="34" charset="0"/>
              </a:rPr>
              <a:t>' institution after pleading guilty to harassment.</a:t>
            </a:r>
          </a:p>
          <a:p>
            <a:pPr marL="0" indent="0" algn="ctr">
              <a:buNone/>
            </a:pPr>
            <a:r>
              <a:rPr lang="en-GB" b="0" i="0" dirty="0">
                <a:solidFill>
                  <a:srgbClr val="000000"/>
                </a:solidFill>
                <a:effectLst/>
                <a:latin typeface="Century Gothic" panose="020B0502020202020204" pitchFamily="34" charset="0"/>
              </a:rPr>
              <a:t>She was also given a restraining order banning her from contacting Emily in person, via the internet or in any other manner for five years.</a:t>
            </a:r>
            <a:br>
              <a:rPr lang="en-GB" b="0" i="0" dirty="0">
                <a:solidFill>
                  <a:srgbClr val="000000"/>
                </a:solidFill>
                <a:effectLst/>
                <a:latin typeface="Century Gothic" panose="020B0502020202020204" pitchFamily="34" charset="0"/>
              </a:rPr>
            </a:br>
            <a:endParaRPr lang="en-GB" b="0" i="0" dirty="0">
              <a:solidFill>
                <a:srgbClr val="000000"/>
              </a:solidFill>
              <a:effectLst/>
              <a:latin typeface="Century Gothic" panose="020B0502020202020204" pitchFamily="34" charset="0"/>
            </a:endParaRPr>
          </a:p>
          <a:p>
            <a:pPr marL="0" indent="0" algn="ctr">
              <a:buNone/>
            </a:pPr>
            <a:r>
              <a:rPr lang="en-GB" b="0" i="0" dirty="0">
                <a:solidFill>
                  <a:srgbClr val="000000"/>
                </a:solidFill>
                <a:effectLst/>
                <a:latin typeface="Century Gothic" panose="020B0502020202020204" pitchFamily="34" charset="0"/>
              </a:rPr>
              <a:t>People have previously been jailed for harassment and stalking on social networking sites but she is thought to be the first to be jailed for bullying via the internet.</a:t>
            </a:r>
          </a:p>
        </p:txBody>
      </p:sp>
      <p:sp>
        <p:nvSpPr>
          <p:cNvPr id="14" name="TextBox 13">
            <a:extLst>
              <a:ext uri="{FF2B5EF4-FFF2-40B4-BE49-F238E27FC236}">
                <a16:creationId xmlns:a16="http://schemas.microsoft.com/office/drawing/2014/main" id="{E2C96B42-CAF2-4750-98A6-1F3DE4686AE3}"/>
              </a:ext>
            </a:extLst>
          </p:cNvPr>
          <p:cNvSpPr txBox="1"/>
          <p:nvPr/>
        </p:nvSpPr>
        <p:spPr>
          <a:xfrm>
            <a:off x="5354497" y="4151281"/>
            <a:ext cx="2355991" cy="1754326"/>
          </a:xfrm>
          <a:prstGeom prst="rect">
            <a:avLst/>
          </a:prstGeom>
          <a:solidFill>
            <a:srgbClr val="FFC000"/>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are your thoughts on this case?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would you counter argue the point she is only a teenagers and didn’t understand what she was doing? </a:t>
            </a:r>
          </a:p>
        </p:txBody>
      </p:sp>
      <p:sp>
        <p:nvSpPr>
          <p:cNvPr id="2" name="TextBox 1">
            <a:extLst>
              <a:ext uri="{FF2B5EF4-FFF2-40B4-BE49-F238E27FC236}">
                <a16:creationId xmlns:a16="http://schemas.microsoft.com/office/drawing/2014/main" id="{76815166-EC93-4C4A-98BD-B2BB26D486C0}"/>
              </a:ext>
            </a:extLst>
          </p:cNvPr>
          <p:cNvSpPr txBox="1"/>
          <p:nvPr/>
        </p:nvSpPr>
        <p:spPr>
          <a:xfrm>
            <a:off x="2470673" y="103403"/>
            <a:ext cx="694944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rPr>
              <a:t>Harassment – an example</a:t>
            </a:r>
          </a:p>
        </p:txBody>
      </p:sp>
    </p:spTree>
    <p:extLst>
      <p:ext uri="{BB962C8B-B14F-4D97-AF65-F5344CB8AC3E}">
        <p14:creationId xmlns:p14="http://schemas.microsoft.com/office/powerpoint/2010/main" val="272565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FB9693-73A5-6884-ADDF-448EF8764255}"/>
              </a:ext>
            </a:extLst>
          </p:cNvPr>
          <p:cNvSpPr txBox="1"/>
          <p:nvPr/>
        </p:nvSpPr>
        <p:spPr>
          <a:xfrm>
            <a:off x="123825" y="273546"/>
            <a:ext cx="11944349" cy="64940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3CE"/>
                </a:solidFill>
                <a:effectLst/>
                <a:uLnTx/>
                <a:uFillTx/>
                <a:latin typeface="Source Sans Pro" panose="020B0503030403020204" pitchFamily="34" charset="0"/>
                <a:ea typeface="+mn-ea"/>
                <a:cs typeface="+mn-cs"/>
              </a:rPr>
              <a:t>Staying up to date with new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3CE"/>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54545"/>
                </a:solidFill>
                <a:effectLst/>
                <a:uLnTx/>
                <a:uFillTx/>
                <a:latin typeface="Helvetica Neue"/>
                <a:ea typeface="+mn-ea"/>
                <a:cs typeface="+mn-cs"/>
              </a:rPr>
              <a:t>It can be really hard to keep up to speed with all the different social media platforms young people are using online. Here are some simple ways to stay on top of the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54545"/>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54545"/>
                </a:solidFill>
                <a:effectLst/>
                <a:uLnTx/>
                <a:uFillTx/>
                <a:latin typeface="Helvetica Neue"/>
                <a:ea typeface="+mn-ea"/>
                <a:cs typeface="+mn-cs"/>
              </a:rPr>
              <a:t>Check the e-safety website</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 it </a:t>
            </a:r>
            <a:r>
              <a:rPr kumimoji="0" lang="en-GB" sz="2000" b="0" i="0" u="none" strike="noStrike" kern="1200" cap="none" spc="0" normalizeH="0" baseline="0" noProof="0" dirty="0">
                <a:ln>
                  <a:noFill/>
                </a:ln>
                <a:solidFill>
                  <a:prstClr val="black"/>
                </a:solidFill>
                <a:effectLst/>
                <a:uLnTx/>
                <a:uFillTx/>
                <a:latin typeface="Helvetica Neue"/>
                <a:ea typeface="+mn-ea"/>
                <a:cs typeface="+mn-cs"/>
                <a:hlinkClick r:id="rId2">
                  <a:extLst>
                    <a:ext uri="{A12FA001-AC4F-418D-AE19-62706E023703}">
                      <ahyp:hlinkClr xmlns:ahyp="http://schemas.microsoft.com/office/drawing/2018/hyperlinkcolor" val="tx"/>
                    </a:ext>
                  </a:extLst>
                </a:hlinkClick>
              </a:rPr>
              <a:t>lists all social platforms</a:t>
            </a:r>
            <a:r>
              <a:rPr kumimoji="0" lang="en-GB" sz="2000" b="0" i="0" u="none" strike="noStrike" kern="1200" cap="none" spc="0" normalizeH="0" baseline="0" noProof="0" dirty="0">
                <a:ln>
                  <a:noFill/>
                </a:ln>
                <a:solidFill>
                  <a:prstClr val="black"/>
                </a:solidFill>
                <a:effectLst/>
                <a:uLnTx/>
                <a:uFillTx/>
                <a:latin typeface="Helvetica Neue"/>
                <a:ea typeface="+mn-ea"/>
                <a:cs typeface="+mn-cs"/>
              </a:rPr>
              <a:t>, </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what they do, and how they are used (</a:t>
            </a:r>
            <a:r>
              <a:rPr kumimoji="0" lang="en-GB" sz="2000" b="0" i="0" u="none" strike="noStrike" kern="1200" cap="none" spc="0" normalizeH="0" baseline="0" noProof="0" dirty="0">
                <a:ln>
                  <a:noFill/>
                </a:ln>
                <a:solidFill>
                  <a:srgbClr val="454545"/>
                </a:solidFill>
                <a:effectLst/>
                <a:uLnTx/>
                <a:uFillTx/>
                <a:latin typeface="Helvetica Neue"/>
                <a:ea typeface="+mn-ea"/>
                <a:cs typeface="+mn-cs"/>
                <a:hlinkClick r:id="rId3"/>
              </a:rPr>
              <a:t>https://www.esafety.gov.au/key-issues/esafety-guide</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54545"/>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54545"/>
                </a:solidFill>
                <a:effectLst/>
                <a:uLnTx/>
                <a:uFillTx/>
                <a:latin typeface="Helvetica Neue"/>
                <a:ea typeface="+mn-ea"/>
                <a:cs typeface="+mn-cs"/>
              </a:rPr>
              <a:t>Ask Google</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 Seriously. It might sound simple, but searching for 'popular social media platforms UK' will give you a detailed list of popular and new platforms, and what they 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54545"/>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54545"/>
                </a:solidFill>
                <a:effectLst/>
                <a:uLnTx/>
                <a:uFillTx/>
                <a:latin typeface="Helvetica Neue"/>
                <a:ea typeface="+mn-ea"/>
                <a:cs typeface="+mn-cs"/>
              </a:rPr>
              <a:t>Talk to your kids!</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 Just ask them which apps or programs they use, and why. Questions to ask: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54545"/>
                </a:solidFill>
                <a:effectLst/>
                <a:uLnTx/>
                <a:uFillTx/>
                <a:latin typeface="Helvetica Neue"/>
                <a:ea typeface="+mn-ea"/>
                <a:cs typeface="+mn-cs"/>
              </a:rPr>
              <a:t>Who uses the app? Who do you talk to on there?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54545"/>
                </a:solidFill>
                <a:effectLst/>
                <a:uLnTx/>
                <a:uFillTx/>
                <a:latin typeface="Helvetica Neue"/>
                <a:ea typeface="+mn-ea"/>
                <a:cs typeface="+mn-cs"/>
              </a:rPr>
              <a:t>Ask them to make sure they are </a:t>
            </a:r>
            <a:r>
              <a:rPr kumimoji="0" lang="en-GB" sz="2000" b="0" i="0" u="none" strike="noStrike" kern="1200" cap="none" spc="0" normalizeH="0" baseline="0" noProof="0" dirty="0">
                <a:ln>
                  <a:noFill/>
                </a:ln>
                <a:solidFill>
                  <a:prstClr val="black"/>
                </a:solidFill>
                <a:effectLst/>
                <a:uLnTx/>
                <a:uFillTx/>
                <a:latin typeface="Helvetica Neue"/>
                <a:ea typeface="+mn-ea"/>
                <a:cs typeface="+mn-cs"/>
                <a:hlinkClick r:id="rId4">
                  <a:extLst>
                    <a:ext uri="{A12FA001-AC4F-418D-AE19-62706E023703}">
                      <ahyp:hlinkClr xmlns:ahyp="http://schemas.microsoft.com/office/drawing/2018/hyperlinkcolor" val="tx"/>
                    </a:ext>
                  </a:extLst>
                </a:hlinkClick>
              </a:rPr>
              <a:t>protecting their identity</a:t>
            </a:r>
            <a:r>
              <a:rPr kumimoji="0" lang="en-GB" sz="2000" b="0" i="0" u="none" strike="noStrike" kern="1200" cap="none" spc="0" normalizeH="0" baseline="0" noProof="0" dirty="0">
                <a:ln>
                  <a:noFill/>
                </a:ln>
                <a:solidFill>
                  <a:prstClr val="black"/>
                </a:solidFill>
                <a:effectLst/>
                <a:uLnTx/>
                <a:uFillTx/>
                <a:latin typeface="Helvetica Neue"/>
                <a:ea typeface="+mn-ea"/>
                <a:cs typeface="+mn-cs"/>
              </a:rPr>
              <a:t> </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and being safe.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54545"/>
                </a:solidFill>
                <a:effectLst/>
                <a:uLnTx/>
                <a:uFillTx/>
                <a:latin typeface="Helvetica Neue"/>
                <a:ea typeface="+mn-ea"/>
                <a:cs typeface="+mn-cs"/>
              </a:rPr>
              <a:t>What kind of information or articles do they share?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54545"/>
                </a:solidFill>
                <a:effectLst/>
                <a:uLnTx/>
                <a:uFillTx/>
                <a:latin typeface="Helvetica Neue"/>
                <a:ea typeface="+mn-ea"/>
                <a:cs typeface="+mn-cs"/>
              </a:rPr>
              <a:t>Ask them to be the expert and show you how it's used.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54545"/>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54545"/>
                </a:solidFill>
                <a:effectLst/>
                <a:uLnTx/>
                <a:uFillTx/>
                <a:latin typeface="Helvetica Neue"/>
                <a:ea typeface="+mn-ea"/>
                <a:cs typeface="+mn-cs"/>
              </a:rPr>
              <a:t>Talk to school teachers, particularly the head of IT,</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 about what the students are using, or ask them to have an </a:t>
            </a:r>
            <a:r>
              <a:rPr kumimoji="0" lang="en-GB" sz="2000" b="0" i="0" u="sng" strike="noStrike" kern="1200" cap="none" spc="0" normalizeH="0" baseline="0" noProof="0" dirty="0">
                <a:ln>
                  <a:noFill/>
                </a:ln>
                <a:solidFill>
                  <a:prstClr val="black"/>
                </a:solidFill>
                <a:effectLst/>
                <a:uLnTx/>
                <a:uFillTx/>
                <a:latin typeface="Helvetica Neue"/>
                <a:ea typeface="+mn-ea"/>
                <a:cs typeface="+mn-cs"/>
                <a:hlinkClick r:id="rId5">
                  <a:extLst>
                    <a:ext uri="{A12FA001-AC4F-418D-AE19-62706E023703}">
                      <ahyp:hlinkClr xmlns:ahyp="http://schemas.microsoft.com/office/drawing/2018/hyperlinkcolor" val="tx"/>
                    </a:ext>
                  </a:extLst>
                </a:hlinkClick>
              </a:rPr>
              <a:t>expert come and chat to the school community</a:t>
            </a:r>
            <a:r>
              <a:rPr kumimoji="0" lang="en-GB" sz="2000" b="0" i="0" u="none" strike="noStrike" kern="1200" cap="none" spc="0" normalizeH="0" baseline="0" noProof="0" dirty="0">
                <a:ln>
                  <a:noFill/>
                </a:ln>
                <a:solidFill>
                  <a:srgbClr val="454545"/>
                </a:solidFill>
                <a:effectLst/>
                <a:uLnTx/>
                <a:uFillTx/>
                <a:latin typeface="Helvetica Neue"/>
                <a:ea typeface="+mn-ea"/>
                <a:cs typeface="+mn-cs"/>
              </a:rPr>
              <a:t>. Some local area youth liaison police officers are also available to come and talk to your school or community about current e-safety trends.</a:t>
            </a:r>
          </a:p>
        </p:txBody>
      </p:sp>
    </p:spTree>
    <p:extLst>
      <p:ext uri="{BB962C8B-B14F-4D97-AF65-F5344CB8AC3E}">
        <p14:creationId xmlns:p14="http://schemas.microsoft.com/office/powerpoint/2010/main" val="30058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ipe(down)">
                                      <p:cBhvr>
                                        <p:cTn id="20" dur="500"/>
                                        <p:tgtEl>
                                          <p:spTgt spid="3">
                                            <p:txEl>
                                              <p:pRg st="8" end="8"/>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down)">
                                      <p:cBhvr>
                                        <p:cTn id="23" dur="500"/>
                                        <p:tgtEl>
                                          <p:spTgt spid="3">
                                            <p:txEl>
                                              <p:pRg st="9" end="9"/>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wipe(down)">
                                      <p:cBhvr>
                                        <p:cTn id="26" dur="500"/>
                                        <p:tgtEl>
                                          <p:spTgt spid="3">
                                            <p:txEl>
                                              <p:pRg st="10" end="1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down)">
                                      <p:cBhvr>
                                        <p:cTn id="29" dur="500"/>
                                        <p:tgtEl>
                                          <p:spTgt spid="3">
                                            <p:txEl>
                                              <p:pRg st="11" end="11"/>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wipe(down)">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1000"/>
                                        <p:tgtEl>
                                          <p:spTgt spid="3">
                                            <p:txEl>
                                              <p:pRg st="14" end="14"/>
                                            </p:txEl>
                                          </p:spTgt>
                                        </p:tgtEl>
                                      </p:cBhvr>
                                    </p:animEffect>
                                    <p:anim calcmode="lin" valueType="num">
                                      <p:cBhvr>
                                        <p:cTn id="3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38AE9-2155-8CF0-EA5E-0AF4E1391C43}"/>
              </a:ext>
            </a:extLst>
          </p:cNvPr>
          <p:cNvSpPr txBox="1"/>
          <p:nvPr/>
        </p:nvSpPr>
        <p:spPr>
          <a:xfrm>
            <a:off x="1390650" y="914400"/>
            <a:ext cx="10242550" cy="5058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websites that can support or provide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https://www.esafety.gov.au/young-people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685800" rtl="0" eaLnBrk="1" fontAlgn="base" latinLnBrk="0" hangingPunct="1">
              <a:lnSpc>
                <a:spcPct val="90000"/>
              </a:lnSpc>
              <a:spcBef>
                <a:spcPts val="750"/>
              </a:spcBef>
              <a:spcAft>
                <a:spcPct val="0"/>
              </a:spcAft>
              <a:buClrTx/>
              <a:buSzTx/>
              <a:tabLst/>
              <a:defRPr/>
            </a:pPr>
            <a:r>
              <a:rPr lang="en-GB" altLang="en-US" sz="2100" dirty="0">
                <a:solidFill>
                  <a:prstClr val="black"/>
                </a:solidFill>
                <a:latin typeface="Calibri" panose="020F0502020204030204"/>
              </a:rPr>
              <a:t>2. T</a:t>
            </a:r>
            <a:r>
              <a:rPr kumimoji="0" lang="en-GB" alt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hink</a:t>
            </a: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mn-cs"/>
              </a:rPr>
              <a:t> you know		    		 </a:t>
            </a: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www.thinkyouknow.co.uk</a:t>
            </a:r>
            <a:endPar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685800" rtl="0" eaLnBrk="1" fontAlgn="base" latinLnBrk="0" hangingPunct="1">
              <a:lnSpc>
                <a:spcPct val="90000"/>
              </a:lnSpc>
              <a:spcBef>
                <a:spcPts val="750"/>
              </a:spcBef>
              <a:spcAft>
                <a:spcPct val="0"/>
              </a:spcAft>
              <a:buClrTx/>
              <a:buSzTx/>
              <a:tabLst/>
              <a:defRPr/>
            </a:pPr>
            <a:endPar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 CEOP</a:t>
            </a: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4. https://www.internetmatters.org/hub/news-blogs/yubo-formerly-yellow-social-media-app-parents-need-know/</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685800" rtl="0" eaLnBrk="1" fontAlgn="base" latinLnBrk="0" hangingPunct="1">
              <a:lnSpc>
                <a:spcPct val="90000"/>
              </a:lnSpc>
              <a:spcBef>
                <a:spcPts val="750"/>
              </a:spcBef>
              <a:spcAft>
                <a:spcPct val="0"/>
              </a:spcAft>
              <a:buClrTx/>
              <a:buSzTx/>
              <a:tabLst/>
              <a:defRPr/>
            </a:pPr>
            <a:r>
              <a:rPr lang="en-GB" altLang="en-US" sz="2100" dirty="0">
                <a:solidFill>
                  <a:prstClr val="black"/>
                </a:solidFill>
                <a:latin typeface="Calibri" panose="020F0502020204030204"/>
              </a:rPr>
              <a:t>5. </a:t>
            </a: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mn-cs"/>
              </a:rPr>
              <a:t> Fixers                   		</a:t>
            </a: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www.fixers.org.uk</a:t>
            </a:r>
            <a:endPar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08F9EB3-76AA-4F7E-3B37-74A26FF43F99}"/>
              </a:ext>
            </a:extLst>
          </p:cNvPr>
          <p:cNvPicPr>
            <a:picLocks noChangeAspect="1"/>
          </p:cNvPicPr>
          <p:nvPr/>
        </p:nvPicPr>
        <p:blipFill>
          <a:blip r:embed="rId6"/>
          <a:stretch>
            <a:fillRect/>
          </a:stretch>
        </p:blipFill>
        <p:spPr>
          <a:xfrm>
            <a:off x="2885473" y="4951482"/>
            <a:ext cx="1359526" cy="926672"/>
          </a:xfrm>
          <a:prstGeom prst="rect">
            <a:avLst/>
          </a:prstGeom>
        </p:spPr>
      </p:pic>
      <p:pic>
        <p:nvPicPr>
          <p:cNvPr id="4" name="Picture 3">
            <a:extLst>
              <a:ext uri="{FF2B5EF4-FFF2-40B4-BE49-F238E27FC236}">
                <a16:creationId xmlns:a16="http://schemas.microsoft.com/office/drawing/2014/main" id="{04D84D93-9E47-F87D-618C-343A94F4BD10}"/>
              </a:ext>
            </a:extLst>
          </p:cNvPr>
          <p:cNvPicPr>
            <a:picLocks noChangeAspect="1"/>
          </p:cNvPicPr>
          <p:nvPr/>
        </p:nvPicPr>
        <p:blipFill>
          <a:blip r:embed="rId7"/>
          <a:stretch>
            <a:fillRect/>
          </a:stretch>
        </p:blipFill>
        <p:spPr>
          <a:xfrm>
            <a:off x="3794967" y="2922988"/>
            <a:ext cx="1609483" cy="1012024"/>
          </a:xfrm>
          <a:prstGeom prst="rect">
            <a:avLst/>
          </a:prstGeom>
        </p:spPr>
      </p:pic>
    </p:spTree>
    <p:extLst>
      <p:ext uri="{BB962C8B-B14F-4D97-AF65-F5344CB8AC3E}">
        <p14:creationId xmlns:p14="http://schemas.microsoft.com/office/powerpoint/2010/main" val="266008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1540255" y="190841"/>
            <a:ext cx="4051688" cy="2302055"/>
          </a:xfrm>
          <a:prstGeom prst="roundRect">
            <a:avLst>
              <a:gd name="adj" fmla="val 16667"/>
            </a:avLst>
          </a:prstGeom>
          <a:solidFill>
            <a:srgbClr val="5F497A"/>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alibri"/>
                <a:ea typeface="Calibri"/>
                <a:cs typeface="Calibri"/>
                <a:sym typeface="Calibri"/>
              </a:rPr>
              <a:t>You can call ChildLine and speak to one of their online counsellors. The call is FREE and whatever is said is confidential and stays between you!</a:t>
            </a:r>
          </a:p>
        </p:txBody>
      </p:sp>
      <p:pic>
        <p:nvPicPr>
          <p:cNvPr id="127" name="Shape 127"/>
          <p:cNvPicPr preferRelativeResize="0"/>
          <p:nvPr/>
        </p:nvPicPr>
        <p:blipFill rotWithShape="1">
          <a:blip r:embed="rId3">
            <a:alphaModFix/>
          </a:blip>
          <a:srcRect/>
          <a:stretch/>
        </p:blipFill>
        <p:spPr>
          <a:xfrm>
            <a:off x="2620376" y="2564903"/>
            <a:ext cx="3403614" cy="2232248"/>
          </a:xfrm>
          <a:prstGeom prst="rect">
            <a:avLst/>
          </a:prstGeom>
          <a:noFill/>
          <a:ln>
            <a:noFill/>
          </a:ln>
        </p:spPr>
      </p:pic>
      <p:sp>
        <p:nvSpPr>
          <p:cNvPr id="128" name="Shape 128"/>
          <p:cNvSpPr/>
          <p:nvPr/>
        </p:nvSpPr>
        <p:spPr>
          <a:xfrm>
            <a:off x="6456039" y="190841"/>
            <a:ext cx="4211960" cy="2302053"/>
          </a:xfrm>
          <a:prstGeom prst="roundRect">
            <a:avLst>
              <a:gd name="adj" fmla="val 16667"/>
            </a:avLst>
          </a:prstGeom>
          <a:solidFill>
            <a:srgbClr val="5F497A"/>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alibri"/>
                <a:ea typeface="Calibri"/>
                <a:cs typeface="Calibri"/>
                <a:sym typeface="Calibri"/>
              </a:rPr>
              <a:t>If your nervous about calling then you can use the ChildLine </a:t>
            </a:r>
            <a:r>
              <a:rPr kumimoji="0" lang="en-GB" sz="2400" b="0" i="1" u="sng" strike="noStrike" kern="0" cap="none" spc="0" normalizeH="0" baseline="0" noProof="0">
                <a:ln>
                  <a:noFill/>
                </a:ln>
                <a:solidFill>
                  <a:srgbClr val="FFFFFF"/>
                </a:solidFill>
                <a:effectLst/>
                <a:uLnTx/>
                <a:uFillTx/>
                <a:latin typeface="Calibri"/>
                <a:ea typeface="Calibri"/>
                <a:cs typeface="Calibri"/>
                <a:sym typeface="Calibri"/>
              </a:rPr>
              <a:t>message board </a:t>
            </a:r>
            <a:r>
              <a:rPr kumimoji="0" lang="en-GB" sz="2400" b="0" i="0" u="none" strike="noStrike" kern="0" cap="none" spc="0" normalizeH="0" baseline="0" noProof="0">
                <a:ln>
                  <a:noFill/>
                </a:ln>
                <a:solidFill>
                  <a:srgbClr val="FFFFFF"/>
                </a:solidFill>
                <a:effectLst/>
                <a:uLnTx/>
                <a:uFillTx/>
                <a:latin typeface="Calibri"/>
                <a:ea typeface="Calibri"/>
                <a:cs typeface="Calibri"/>
                <a:sym typeface="Calibri"/>
              </a:rPr>
              <a:t>and speak to different people for support and advice. </a:t>
            </a:r>
          </a:p>
        </p:txBody>
      </p:sp>
      <p:sp>
        <p:nvSpPr>
          <p:cNvPr id="129" name="Shape 129"/>
          <p:cNvSpPr/>
          <p:nvPr/>
        </p:nvSpPr>
        <p:spPr>
          <a:xfrm>
            <a:off x="1540255" y="4717751"/>
            <a:ext cx="4051688" cy="2088232"/>
          </a:xfrm>
          <a:prstGeom prst="roundRect">
            <a:avLst>
              <a:gd name="adj" fmla="val 16667"/>
            </a:avLst>
          </a:prstGeom>
          <a:solidFill>
            <a:srgbClr val="5F497A"/>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2400" b="0" i="1" u="sng" strike="noStrike" kern="0" cap="none" spc="0" normalizeH="0" baseline="0" noProof="0">
                <a:ln>
                  <a:noFill/>
                </a:ln>
                <a:solidFill>
                  <a:srgbClr val="FFFFFF"/>
                </a:solidFill>
                <a:effectLst/>
                <a:uLnTx/>
                <a:uFillTx/>
                <a:latin typeface="Calibri"/>
                <a:ea typeface="Calibri"/>
                <a:cs typeface="Calibri"/>
                <a:sym typeface="Calibri"/>
              </a:rPr>
              <a:t>Ask Sam</a:t>
            </a:r>
            <a:r>
              <a:rPr kumimoji="0" lang="en-GB" sz="2400" b="0" i="0" u="none" strike="noStrike" kern="0" cap="none" spc="0" normalizeH="0" baseline="0" noProof="0">
                <a:ln>
                  <a:noFill/>
                </a:ln>
                <a:solidFill>
                  <a:srgbClr val="FFFFFF"/>
                </a:solidFill>
                <a:effectLst/>
                <a:uLnTx/>
                <a:uFillTx/>
                <a:latin typeface="Calibri"/>
                <a:ea typeface="Calibri"/>
                <a:cs typeface="Calibri"/>
                <a:sym typeface="Calibri"/>
              </a:rPr>
              <a:t> is a problem page where you can read letters from other children and ask for advice yourself</a:t>
            </a:r>
          </a:p>
        </p:txBody>
      </p:sp>
      <p:sp>
        <p:nvSpPr>
          <p:cNvPr id="130" name="Shape 130"/>
          <p:cNvSpPr/>
          <p:nvPr/>
        </p:nvSpPr>
        <p:spPr>
          <a:xfrm>
            <a:off x="6240017" y="4725145"/>
            <a:ext cx="4411727" cy="2132855"/>
          </a:xfrm>
          <a:prstGeom prst="roundRect">
            <a:avLst>
              <a:gd name="adj" fmla="val 16667"/>
            </a:avLst>
          </a:prstGeom>
          <a:solidFill>
            <a:srgbClr val="5F497A"/>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alibri"/>
                <a:ea typeface="Calibri"/>
                <a:cs typeface="Calibri"/>
                <a:sym typeface="Calibri"/>
              </a:rPr>
              <a:t>If you want a 1-1 with a counsellor but online rather over the phone then click on </a:t>
            </a:r>
            <a:r>
              <a:rPr kumimoji="0" lang="en-GB" sz="2400" b="0" i="1" u="sng" strike="noStrike" kern="0" cap="none" spc="0" normalizeH="0" baseline="0" noProof="0">
                <a:ln>
                  <a:noFill/>
                </a:ln>
                <a:solidFill>
                  <a:srgbClr val="FFFFFF"/>
                </a:solidFill>
                <a:effectLst/>
                <a:uLnTx/>
                <a:uFillTx/>
                <a:latin typeface="Calibri"/>
                <a:ea typeface="Calibri"/>
                <a:cs typeface="Calibri"/>
                <a:sym typeface="Calibri"/>
              </a:rPr>
              <a:t>online chat</a:t>
            </a:r>
            <a:r>
              <a:rPr kumimoji="0" lang="en-GB" sz="2400" b="0" i="0" u="none" strike="noStrike" kern="0" cap="none" spc="0" normalizeH="0" baseline="0" noProof="0">
                <a:ln>
                  <a:noFill/>
                </a:ln>
                <a:solidFill>
                  <a:srgbClr val="FFFFFF"/>
                </a:solidFill>
                <a:effectLst/>
                <a:uLnTx/>
                <a:uFillTx/>
                <a:latin typeface="Calibri"/>
                <a:ea typeface="Calibri"/>
                <a:cs typeface="Calibri"/>
                <a:sym typeface="Calibri"/>
              </a:rPr>
              <a:t> and speak to someone via instant messanger</a:t>
            </a:r>
          </a:p>
        </p:txBody>
      </p:sp>
      <p:sp>
        <p:nvSpPr>
          <p:cNvPr id="131" name="Shape 131"/>
          <p:cNvSpPr/>
          <p:nvPr/>
        </p:nvSpPr>
        <p:spPr>
          <a:xfrm>
            <a:off x="6023992" y="2564903"/>
            <a:ext cx="3888432" cy="2152848"/>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3200" b="0" i="0" u="none" strike="noStrike" kern="0" cap="none" spc="0" normalizeH="0" baseline="0" noProof="0">
                <a:ln>
                  <a:noFill/>
                </a:ln>
                <a:solidFill>
                  <a:srgbClr val="000000"/>
                </a:solidFill>
                <a:effectLst/>
                <a:uLnTx/>
                <a:uFillTx/>
                <a:latin typeface="Calibri"/>
                <a:ea typeface="Calibri"/>
                <a:cs typeface="Calibri"/>
                <a:sym typeface="Calibri"/>
              </a:rPr>
              <a:t>www.childline.org.uk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7A2684-0260-94BA-5926-4634B03B4CB5}"/>
              </a:ext>
            </a:extLst>
          </p:cNvPr>
          <p:cNvSpPr txBox="1"/>
          <p:nvPr/>
        </p:nvSpPr>
        <p:spPr>
          <a:xfrm>
            <a:off x="152400" y="1370737"/>
            <a:ext cx="12220575"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3CE"/>
                </a:solidFill>
                <a:effectLst/>
                <a:uLnTx/>
                <a:uFillTx/>
                <a:latin typeface="Source Sans Pro" panose="020B0503030403020204" pitchFamily="34" charset="0"/>
                <a:ea typeface="+mn-ea"/>
                <a:cs typeface="+mn-cs"/>
              </a:rPr>
              <a:t>What is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54545"/>
                </a:solidFill>
                <a:effectLst/>
                <a:uLnTx/>
                <a:uFillTx/>
                <a:latin typeface="Helvetica Neue"/>
                <a:ea typeface="+mn-ea"/>
                <a:cs typeface="+mn-cs"/>
              </a:rPr>
              <a:t>Social media refers to any digital platform, system, website or app that enables people to create and share content, and connect with each other.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54545"/>
                </a:solidFill>
                <a:effectLst/>
                <a:uLnTx/>
                <a:uFillTx/>
                <a:latin typeface="Helvetica Neue"/>
                <a:ea typeface="+mn-ea"/>
                <a:cs typeface="+mn-cs"/>
              </a:rPr>
              <a:t>We shall look at a few of the most popular sites that teenagers use, how they work and the possible dangers.</a:t>
            </a:r>
          </a:p>
        </p:txBody>
      </p:sp>
    </p:spTree>
    <p:extLst>
      <p:ext uri="{BB962C8B-B14F-4D97-AF65-F5344CB8AC3E}">
        <p14:creationId xmlns:p14="http://schemas.microsoft.com/office/powerpoint/2010/main" val="9180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Clr>
                <a:srgbClr val="7030A0"/>
              </a:buClr>
              <a:buSzPct val="25000"/>
            </a:pPr>
            <a:r>
              <a:rPr lang="en-GB">
                <a:solidFill>
                  <a:srgbClr val="7030A0"/>
                </a:solidFill>
              </a:rPr>
              <a:t>ChildLine website</a:t>
            </a:r>
          </a:p>
        </p:txBody>
      </p:sp>
      <p:pic>
        <p:nvPicPr>
          <p:cNvPr id="137" name="Shape 137"/>
          <p:cNvPicPr preferRelativeResize="0">
            <a:picLocks noGrp="1"/>
          </p:cNvPicPr>
          <p:nvPr>
            <p:ph type="body" idx="1"/>
          </p:nvPr>
        </p:nvPicPr>
        <p:blipFill rotWithShape="1">
          <a:blip r:embed="rId3">
            <a:alphaModFix/>
          </a:blip>
          <a:srcRect/>
          <a:stretch/>
        </p:blipFill>
        <p:spPr>
          <a:xfrm>
            <a:off x="1847528" y="1417638"/>
            <a:ext cx="8496944" cy="532372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1775520" y="1061121"/>
            <a:ext cx="8710563" cy="5796879"/>
          </a:xfrm>
          <a:prstGeom prst="rect">
            <a:avLst/>
          </a:prstGeom>
          <a:noFill/>
          <a:ln>
            <a:noFill/>
          </a:ln>
        </p:spPr>
      </p:pic>
      <p:sp>
        <p:nvSpPr>
          <p:cNvPr id="154" name="Shape 154"/>
          <p:cNvSpPr txBox="1">
            <a:spLocks noGrp="1"/>
          </p:cNvSpPr>
          <p:nvPr>
            <p:ph type="title"/>
          </p:nvPr>
        </p:nvSpPr>
        <p:spPr>
          <a:xfrm>
            <a:off x="1500237" y="274637"/>
            <a:ext cx="9253902" cy="922114"/>
          </a:xfrm>
          <a:prstGeom prst="rect">
            <a:avLst/>
          </a:prstGeom>
          <a:noFill/>
          <a:ln>
            <a:noFill/>
          </a:ln>
        </p:spPr>
        <p:txBody>
          <a:bodyPr lIns="91425" tIns="45700" rIns="91425" bIns="45700" anchor="ctr" anchorCtr="0">
            <a:noAutofit/>
          </a:bodyPr>
          <a:lstStyle/>
          <a:p>
            <a:pPr>
              <a:buClr>
                <a:srgbClr val="7030A0"/>
              </a:buClr>
              <a:buSzPct val="25000"/>
            </a:pPr>
            <a:r>
              <a:rPr lang="en-GB" dirty="0">
                <a:solidFill>
                  <a:srgbClr val="7030A0"/>
                </a:solidFill>
              </a:rPr>
              <a:t>CEOP (Child Exploitation and Protection website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F35C0-D470-B528-304E-46E49FE22E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33713E-C802-5F01-9808-F0AC8D320067}"/>
              </a:ext>
            </a:extLst>
          </p:cNvPr>
          <p:cNvSpPr txBox="1"/>
          <p:nvPr/>
        </p:nvSpPr>
        <p:spPr>
          <a:xfrm>
            <a:off x="2327564" y="2124364"/>
            <a:ext cx="6446981" cy="1569660"/>
          </a:xfrm>
          <a:prstGeom prst="rect">
            <a:avLst/>
          </a:prstGeom>
          <a:noFill/>
        </p:spPr>
        <p:txBody>
          <a:bodyPr wrap="square" rtlCol="0">
            <a:spAutoFit/>
          </a:bodyPr>
          <a:lstStyle/>
          <a:p>
            <a:r>
              <a:rPr lang="en-GB" sz="9600" b="1" dirty="0"/>
              <a:t>The End</a:t>
            </a:r>
          </a:p>
        </p:txBody>
      </p:sp>
    </p:spTree>
    <p:extLst>
      <p:ext uri="{BB962C8B-B14F-4D97-AF65-F5344CB8AC3E}">
        <p14:creationId xmlns:p14="http://schemas.microsoft.com/office/powerpoint/2010/main" val="2287097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3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C8A7B-0195-FB20-DE8F-E7D659AC35C0}"/>
              </a:ext>
            </a:extLst>
          </p:cNvPr>
          <p:cNvSpPr txBox="1"/>
          <p:nvPr/>
        </p:nvSpPr>
        <p:spPr>
          <a:xfrm>
            <a:off x="3048000" y="2723347"/>
            <a:ext cx="6096000" cy="954107"/>
          </a:xfrm>
          <a:prstGeom prst="rect">
            <a:avLst/>
          </a:prstGeom>
          <a:noFill/>
        </p:spPr>
        <p:txBody>
          <a:bodyPr wrap="square">
            <a:spAutoFit/>
          </a:bodyPr>
          <a:lstStyle/>
          <a:p>
            <a:pPr marL="0" marR="0" lvl="0" indent="0" algn="l" defTabSz="994501"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Arial"/>
                <a:hlinkClick r:id="rId2"/>
              </a:rPr>
              <a:t>How Social Media Is Destroying Our Brains - YouTube</a:t>
            </a:r>
            <a:endParaRPr kumimoji="0" lang="en-GB" altLang="en-US" sz="2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200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C9DEC-012B-C441-9225-CFB815C587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5552" y="1570780"/>
            <a:ext cx="8528889" cy="5064089"/>
          </a:xfrm>
          <a:prstGeom prst="rect">
            <a:avLst/>
          </a:prstGeom>
        </p:spPr>
      </p:pic>
      <p:sp>
        <p:nvSpPr>
          <p:cNvPr id="10" name="TextBox 9"/>
          <p:cNvSpPr txBox="1"/>
          <p:nvPr/>
        </p:nvSpPr>
        <p:spPr>
          <a:xfrm>
            <a:off x="1795552" y="158627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a:t>
            </a:r>
          </a:p>
        </p:txBody>
      </p:sp>
      <p:sp>
        <p:nvSpPr>
          <p:cNvPr id="11" name="TextBox 10"/>
          <p:cNvSpPr txBox="1"/>
          <p:nvPr/>
        </p:nvSpPr>
        <p:spPr>
          <a:xfrm>
            <a:off x="4706691" y="158627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a:t>
            </a:r>
          </a:p>
        </p:txBody>
      </p:sp>
      <p:sp>
        <p:nvSpPr>
          <p:cNvPr id="12" name="TextBox 11"/>
          <p:cNvSpPr txBox="1"/>
          <p:nvPr/>
        </p:nvSpPr>
        <p:spPr>
          <a:xfrm>
            <a:off x="7655513" y="158627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t>
            </a:r>
          </a:p>
        </p:txBody>
      </p:sp>
      <p:sp>
        <p:nvSpPr>
          <p:cNvPr id="13" name="TextBox 12"/>
          <p:cNvSpPr txBox="1"/>
          <p:nvPr/>
        </p:nvSpPr>
        <p:spPr>
          <a:xfrm>
            <a:off x="1766433" y="405662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
            </a:r>
          </a:p>
        </p:txBody>
      </p:sp>
      <p:sp>
        <p:nvSpPr>
          <p:cNvPr id="14" name="TextBox 13"/>
          <p:cNvSpPr txBox="1"/>
          <p:nvPr/>
        </p:nvSpPr>
        <p:spPr>
          <a:xfrm>
            <a:off x="4691203" y="405662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a:t>
            </a:r>
          </a:p>
        </p:txBody>
      </p:sp>
      <p:sp>
        <p:nvSpPr>
          <p:cNvPr id="15" name="TextBox 14"/>
          <p:cNvSpPr txBox="1"/>
          <p:nvPr/>
        </p:nvSpPr>
        <p:spPr>
          <a:xfrm>
            <a:off x="7669609" y="405662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t>
            </a:r>
          </a:p>
        </p:txBody>
      </p:sp>
      <p:sp>
        <p:nvSpPr>
          <p:cNvPr id="16" name="Rounded Rectangle 15"/>
          <p:cNvSpPr/>
          <p:nvPr/>
        </p:nvSpPr>
        <p:spPr>
          <a:xfrm>
            <a:off x="1795552" y="912445"/>
            <a:ext cx="8528889"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2299608" y="960438"/>
            <a:ext cx="7872446"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w="12700">
                  <a:solidFill>
                    <a:prstClr val="white"/>
                  </a:solidFill>
                </a:ln>
                <a:solidFill>
                  <a:prstClr val="black">
                    <a:lumMod val="95000"/>
                    <a:lumOff val="5000"/>
                  </a:prstClr>
                </a:solidFill>
                <a:effectLst>
                  <a:glow rad="228600">
                    <a:srgbClr val="7030A0">
                      <a:alpha val="60000"/>
                    </a:srgbClr>
                  </a:glow>
                  <a:outerShdw blurRad="50800" dist="38100" dir="5400000" algn="t" rotWithShape="0">
                    <a:prstClr val="black">
                      <a:alpha val="40000"/>
                    </a:prstClr>
                  </a:outerShdw>
                </a:effectLst>
                <a:uLnTx/>
                <a:uFillTx/>
                <a:latin typeface="Arial" pitchFamily="34" charset="0"/>
                <a:ea typeface="+mn-ea"/>
                <a:cs typeface="Arial" pitchFamily="34" charset="0"/>
              </a:rPr>
              <a:t>IDENTIFY THE ICON</a:t>
            </a:r>
            <a:endParaRPr kumimoji="0" lang="en-GB" sz="2400" b="0" i="0" u="none" strike="noStrike" kern="1200" cap="none" spc="0" normalizeH="0" baseline="0" noProof="0" dirty="0">
              <a:ln w="12700">
                <a:solidFill>
                  <a:prstClr val="white"/>
                </a:solidFill>
              </a:ln>
              <a:solidFill>
                <a:prstClr val="black"/>
              </a:solidFill>
              <a:effectLst>
                <a:glow rad="228600">
                  <a:srgbClr val="7030A0">
                    <a:alpha val="60000"/>
                  </a:srgbClr>
                </a:glow>
                <a:outerShdw blurRad="50800" dist="38100" dir="5400000" algn="t" rotWithShape="0">
                  <a:prstClr val="black">
                    <a:alpha val="40000"/>
                  </a:prst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7326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C9DEC-012B-C441-9225-CFB815C587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5552" y="1570780"/>
            <a:ext cx="8528889" cy="5064089"/>
          </a:xfrm>
          <a:prstGeom prst="rect">
            <a:avLst/>
          </a:prstGeom>
        </p:spPr>
      </p:pic>
      <p:sp>
        <p:nvSpPr>
          <p:cNvPr id="10" name="TextBox 9"/>
          <p:cNvSpPr txBox="1"/>
          <p:nvPr/>
        </p:nvSpPr>
        <p:spPr>
          <a:xfrm>
            <a:off x="1795552" y="158627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a:t>
            </a:r>
          </a:p>
        </p:txBody>
      </p:sp>
      <p:sp>
        <p:nvSpPr>
          <p:cNvPr id="11" name="TextBox 10"/>
          <p:cNvSpPr txBox="1"/>
          <p:nvPr/>
        </p:nvSpPr>
        <p:spPr>
          <a:xfrm>
            <a:off x="4706691" y="158627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a:t>
            </a:r>
          </a:p>
        </p:txBody>
      </p:sp>
      <p:sp>
        <p:nvSpPr>
          <p:cNvPr id="12" name="TextBox 11"/>
          <p:cNvSpPr txBox="1"/>
          <p:nvPr/>
        </p:nvSpPr>
        <p:spPr>
          <a:xfrm>
            <a:off x="7655513" y="158627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t>
            </a:r>
          </a:p>
        </p:txBody>
      </p:sp>
      <p:sp>
        <p:nvSpPr>
          <p:cNvPr id="13" name="TextBox 12"/>
          <p:cNvSpPr txBox="1"/>
          <p:nvPr/>
        </p:nvSpPr>
        <p:spPr>
          <a:xfrm>
            <a:off x="1766433" y="405662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
            </a:r>
          </a:p>
        </p:txBody>
      </p:sp>
      <p:sp>
        <p:nvSpPr>
          <p:cNvPr id="14" name="TextBox 13"/>
          <p:cNvSpPr txBox="1"/>
          <p:nvPr/>
        </p:nvSpPr>
        <p:spPr>
          <a:xfrm>
            <a:off x="4691203" y="405662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a:t>
            </a:r>
          </a:p>
        </p:txBody>
      </p:sp>
      <p:sp>
        <p:nvSpPr>
          <p:cNvPr id="15" name="TextBox 14"/>
          <p:cNvSpPr txBox="1"/>
          <p:nvPr/>
        </p:nvSpPr>
        <p:spPr>
          <a:xfrm>
            <a:off x="7669609" y="405662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t>
            </a:r>
          </a:p>
        </p:txBody>
      </p:sp>
      <p:sp>
        <p:nvSpPr>
          <p:cNvPr id="20" name="TextBox 19">
            <a:extLst>
              <a:ext uri="{FF2B5EF4-FFF2-40B4-BE49-F238E27FC236}">
                <a16:creationId xmlns:a16="http://schemas.microsoft.com/office/drawing/2014/main" id="{51E906F6-FC9F-CD46-8FAD-A6FC8CFD69D1}"/>
              </a:ext>
            </a:extLst>
          </p:cNvPr>
          <p:cNvSpPr txBox="1"/>
          <p:nvPr/>
        </p:nvSpPr>
        <p:spPr>
          <a:xfrm rot="19497947">
            <a:off x="1837162" y="2506392"/>
            <a:ext cx="2567553" cy="461665"/>
          </a:xfrm>
          <a:prstGeom prst="rect">
            <a:avLst/>
          </a:prstGeom>
          <a:gradFill>
            <a:gsLst>
              <a:gs pos="0">
                <a:schemeClr val="bg1"/>
              </a:gs>
              <a:gs pos="100000">
                <a:srgbClr val="FFC000"/>
              </a:gs>
            </a:gsLst>
            <a:lin ang="5400000" scaled="0"/>
          </a:gradFill>
          <a:ln w="762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Pinterest </a:t>
            </a:r>
          </a:p>
        </p:txBody>
      </p:sp>
      <p:sp>
        <p:nvSpPr>
          <p:cNvPr id="21" name="TextBox 20">
            <a:extLst>
              <a:ext uri="{FF2B5EF4-FFF2-40B4-BE49-F238E27FC236}">
                <a16:creationId xmlns:a16="http://schemas.microsoft.com/office/drawing/2014/main" id="{D5C049C1-0EE8-034E-A06C-FC3DD649CF94}"/>
              </a:ext>
            </a:extLst>
          </p:cNvPr>
          <p:cNvSpPr txBox="1"/>
          <p:nvPr/>
        </p:nvSpPr>
        <p:spPr>
          <a:xfrm rot="19272697">
            <a:off x="4878309" y="5096373"/>
            <a:ext cx="2160240" cy="461665"/>
          </a:xfrm>
          <a:prstGeom prst="rect">
            <a:avLst/>
          </a:prstGeom>
          <a:gradFill>
            <a:gsLst>
              <a:gs pos="0">
                <a:schemeClr val="bg1"/>
              </a:gs>
              <a:gs pos="100000">
                <a:srgbClr val="FFC000"/>
              </a:gs>
            </a:gsLst>
            <a:lin ang="5400000" scaled="0"/>
          </a:gradFill>
          <a:ln w="762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LinkedIn </a:t>
            </a:r>
          </a:p>
        </p:txBody>
      </p:sp>
      <p:sp>
        <p:nvSpPr>
          <p:cNvPr id="22" name="TextBox 21">
            <a:extLst>
              <a:ext uri="{FF2B5EF4-FFF2-40B4-BE49-F238E27FC236}">
                <a16:creationId xmlns:a16="http://schemas.microsoft.com/office/drawing/2014/main" id="{FE622846-93D3-2B46-915E-BFF9850EAE22}"/>
              </a:ext>
            </a:extLst>
          </p:cNvPr>
          <p:cNvSpPr txBox="1"/>
          <p:nvPr/>
        </p:nvSpPr>
        <p:spPr>
          <a:xfrm rot="19316081">
            <a:off x="2040816" y="4687395"/>
            <a:ext cx="2160240" cy="1261884"/>
          </a:xfrm>
          <a:prstGeom prst="rect">
            <a:avLst/>
          </a:prstGeom>
          <a:gradFill>
            <a:gsLst>
              <a:gs pos="0">
                <a:schemeClr val="bg1"/>
              </a:gs>
              <a:gs pos="100000">
                <a:srgbClr val="FFC000"/>
              </a:gs>
            </a:gsLst>
            <a:lin ang="5400000" scaled="0"/>
          </a:gradFill>
          <a:ln w="762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Google Plus I</a:t>
            </a: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nternet-based social network owned and operated by Google.   </a:t>
            </a:r>
            <a:endPar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3" name="TextBox 22">
            <a:extLst>
              <a:ext uri="{FF2B5EF4-FFF2-40B4-BE49-F238E27FC236}">
                <a16:creationId xmlns:a16="http://schemas.microsoft.com/office/drawing/2014/main" id="{67485193-46F9-F14F-8D88-ECB9CB9E1A56}"/>
              </a:ext>
            </a:extLst>
          </p:cNvPr>
          <p:cNvSpPr txBox="1"/>
          <p:nvPr/>
        </p:nvSpPr>
        <p:spPr>
          <a:xfrm rot="19141997">
            <a:off x="4907532" y="2625575"/>
            <a:ext cx="2160240" cy="461665"/>
          </a:xfrm>
          <a:prstGeom prst="rect">
            <a:avLst/>
          </a:prstGeom>
          <a:gradFill>
            <a:gsLst>
              <a:gs pos="0">
                <a:schemeClr val="bg1"/>
              </a:gs>
              <a:gs pos="100000">
                <a:srgbClr val="FFC000"/>
              </a:gs>
            </a:gsLst>
            <a:lin ang="5400000" scaled="0"/>
          </a:gradFill>
          <a:ln w="762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Facebook</a:t>
            </a:r>
          </a:p>
        </p:txBody>
      </p:sp>
      <p:sp>
        <p:nvSpPr>
          <p:cNvPr id="24" name="TextBox 23">
            <a:extLst>
              <a:ext uri="{FF2B5EF4-FFF2-40B4-BE49-F238E27FC236}">
                <a16:creationId xmlns:a16="http://schemas.microsoft.com/office/drawing/2014/main" id="{FF59D486-49D3-264B-98B8-2D93CD942A02}"/>
              </a:ext>
            </a:extLst>
          </p:cNvPr>
          <p:cNvSpPr txBox="1"/>
          <p:nvPr/>
        </p:nvSpPr>
        <p:spPr>
          <a:xfrm rot="19151461">
            <a:off x="7752090" y="2506393"/>
            <a:ext cx="2160240" cy="461665"/>
          </a:xfrm>
          <a:prstGeom prst="rect">
            <a:avLst/>
          </a:prstGeom>
          <a:gradFill>
            <a:gsLst>
              <a:gs pos="0">
                <a:schemeClr val="bg1"/>
              </a:gs>
              <a:gs pos="100000">
                <a:srgbClr val="FFC000"/>
              </a:gs>
            </a:gsLst>
            <a:lin ang="5400000" scaled="0"/>
          </a:gradFill>
          <a:ln w="762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Snap Chat</a:t>
            </a:r>
          </a:p>
        </p:txBody>
      </p:sp>
      <p:sp>
        <p:nvSpPr>
          <p:cNvPr id="25" name="TextBox 24">
            <a:extLst>
              <a:ext uri="{FF2B5EF4-FFF2-40B4-BE49-F238E27FC236}">
                <a16:creationId xmlns:a16="http://schemas.microsoft.com/office/drawing/2014/main" id="{EE1A962C-DD9D-6847-9DC0-2E2BAD21BEE5}"/>
              </a:ext>
            </a:extLst>
          </p:cNvPr>
          <p:cNvSpPr txBox="1"/>
          <p:nvPr/>
        </p:nvSpPr>
        <p:spPr>
          <a:xfrm rot="19066326">
            <a:off x="7316619" y="5134472"/>
            <a:ext cx="3031180" cy="461665"/>
          </a:xfrm>
          <a:prstGeom prst="rect">
            <a:avLst/>
          </a:prstGeom>
          <a:gradFill>
            <a:gsLst>
              <a:gs pos="0">
                <a:schemeClr val="bg1"/>
              </a:gs>
              <a:gs pos="100000">
                <a:srgbClr val="FFC000"/>
              </a:gs>
            </a:gsLst>
            <a:lin ang="5400000" scaled="0"/>
          </a:gradFill>
          <a:ln w="762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Twitter</a:t>
            </a:r>
          </a:p>
        </p:txBody>
      </p:sp>
      <p:sp>
        <p:nvSpPr>
          <p:cNvPr id="26" name="Rounded Rectangle 25">
            <a:extLst>
              <a:ext uri="{FF2B5EF4-FFF2-40B4-BE49-F238E27FC236}">
                <a16:creationId xmlns:a16="http://schemas.microsoft.com/office/drawing/2014/main" id="{B4234A6B-A96B-584D-943E-108B9AC52F16}"/>
              </a:ext>
            </a:extLst>
          </p:cNvPr>
          <p:cNvSpPr/>
          <p:nvPr/>
        </p:nvSpPr>
        <p:spPr>
          <a:xfrm>
            <a:off x="1795552" y="912445"/>
            <a:ext cx="8528889"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09D26B43-62E3-E842-91E5-4391BF11374D}"/>
              </a:ext>
            </a:extLst>
          </p:cNvPr>
          <p:cNvSpPr/>
          <p:nvPr/>
        </p:nvSpPr>
        <p:spPr>
          <a:xfrm>
            <a:off x="2299608" y="960438"/>
            <a:ext cx="7872446"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w="12700">
                  <a:solidFill>
                    <a:prstClr val="white"/>
                  </a:solidFill>
                </a:ln>
                <a:solidFill>
                  <a:prstClr val="black">
                    <a:lumMod val="95000"/>
                    <a:lumOff val="5000"/>
                  </a:prstClr>
                </a:solidFill>
                <a:effectLst>
                  <a:glow rad="228600">
                    <a:srgbClr val="7030A0">
                      <a:alpha val="60000"/>
                    </a:srgbClr>
                  </a:glow>
                  <a:outerShdw blurRad="50800" dist="38100" dir="5400000" algn="t" rotWithShape="0">
                    <a:prstClr val="black">
                      <a:alpha val="40000"/>
                    </a:prstClr>
                  </a:outerShdw>
                </a:effectLst>
                <a:uLnTx/>
                <a:uFillTx/>
                <a:latin typeface="Arial" pitchFamily="34" charset="0"/>
                <a:ea typeface="+mn-ea"/>
                <a:cs typeface="Arial" pitchFamily="34" charset="0"/>
              </a:rPr>
              <a:t>IDENTIFY THE ICON</a:t>
            </a:r>
            <a:endParaRPr kumimoji="0" lang="en-GB" sz="2400" b="0" i="0" u="none" strike="noStrike" kern="1200" cap="none" spc="0" normalizeH="0" baseline="0" noProof="0" dirty="0">
              <a:ln w="12700">
                <a:solidFill>
                  <a:prstClr val="white"/>
                </a:solidFill>
              </a:ln>
              <a:solidFill>
                <a:prstClr val="black"/>
              </a:solidFill>
              <a:effectLst>
                <a:glow rad="228600">
                  <a:srgbClr val="7030A0">
                    <a:alpha val="60000"/>
                  </a:srgbClr>
                </a:glow>
                <a:outerShdw blurRad="50800" dist="38100" dir="5400000" algn="t" rotWithShape="0">
                  <a:prstClr val="black">
                    <a:alpha val="40000"/>
                  </a:prst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770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olving the Reddit Brand: A More ...">
            <a:extLst>
              <a:ext uri="{FF2B5EF4-FFF2-40B4-BE49-F238E27FC236}">
                <a16:creationId xmlns:a16="http://schemas.microsoft.com/office/drawing/2014/main" id="{671A1988-0F6A-872A-BFE9-30CAEB377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94678">
            <a:off x="146050" y="464820"/>
            <a:ext cx="1926590" cy="10788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lained: What is Discord? -">
            <a:extLst>
              <a:ext uri="{FF2B5EF4-FFF2-40B4-BE49-F238E27FC236}">
                <a16:creationId xmlns:a16="http://schemas.microsoft.com/office/drawing/2014/main" id="{27BFAF8E-4637-2635-E856-ABF87DE7B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8212">
            <a:off x="9565958" y="49815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ndit App is Shaping the New Era of ...">
            <a:extLst>
              <a:ext uri="{FF2B5EF4-FFF2-40B4-BE49-F238E27FC236}">
                <a16:creationId xmlns:a16="http://schemas.microsoft.com/office/drawing/2014/main" id="{D9EF64C9-E06A-B60C-743B-5FB318AE7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74793">
            <a:off x="15836" y="4924054"/>
            <a:ext cx="2952750" cy="16204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yStation App – Apps on Google Play">
            <a:extLst>
              <a:ext uri="{FF2B5EF4-FFF2-40B4-BE49-F238E27FC236}">
                <a16:creationId xmlns:a16="http://schemas.microsoft.com/office/drawing/2014/main" id="{C4007EA3-8D65-76A8-7ABF-F47496B6E9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53628">
            <a:off x="5203034" y="2641283"/>
            <a:ext cx="2167266" cy="21672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hould You Stream on Kick? The New ...">
            <a:extLst>
              <a:ext uri="{FF2B5EF4-FFF2-40B4-BE49-F238E27FC236}">
                <a16:creationId xmlns:a16="http://schemas.microsoft.com/office/drawing/2014/main" id="{96B03088-3D1B-C7A0-2B1D-21CA361D9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6936">
            <a:off x="8722274" y="486293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un TikTok on PC &amp; Mac (Emulator ...">
            <a:extLst>
              <a:ext uri="{FF2B5EF4-FFF2-40B4-BE49-F238E27FC236}">
                <a16:creationId xmlns:a16="http://schemas.microsoft.com/office/drawing/2014/main" id="{6B0AB8F1-FFDA-F502-4236-1E706D8498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4833" y="164783"/>
            <a:ext cx="18478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0C79F5B-564C-E11E-44CE-3484B15AF0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97434">
            <a:off x="152350" y="1753513"/>
            <a:ext cx="28194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A2337919-6DA4-038D-C649-362BC4DA42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73297">
            <a:off x="6261670" y="1412529"/>
            <a:ext cx="2571750" cy="1582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87F38FE8-03FB-C03B-1A28-D1CF019037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5058" y="4933852"/>
            <a:ext cx="3388638" cy="19241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0CD108A4-FD6D-FAA2-0847-7ADF6D4DDA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696" y="524979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D2E46659-A9AF-F9FC-9CA2-2D12AC1A41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7545" y="2993629"/>
            <a:ext cx="3286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2291486-7A8E-73D8-C514-D4D3A0BE02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5790" y="3177130"/>
            <a:ext cx="310515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F7D1659-B044-82FE-B704-614B3E822338}"/>
              </a:ext>
            </a:extLst>
          </p:cNvPr>
          <p:cNvSpPr txBox="1"/>
          <p:nvPr/>
        </p:nvSpPr>
        <p:spPr>
          <a:xfrm>
            <a:off x="5040940" y="35315"/>
            <a:ext cx="619298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202124"/>
                </a:solidFill>
                <a:effectLst/>
                <a:uLnTx/>
                <a:uFillTx/>
                <a:latin typeface="Google Sans"/>
                <a:ea typeface="+mn-ea"/>
                <a:cs typeface="+mn-cs"/>
                <a:hlinkClick r:id="rId14"/>
              </a:rPr>
              <a:t>https://www.esafety.gov.au/key-issues/esafety-guide</a:t>
            </a:r>
            <a:r>
              <a:rPr kumimoji="0" lang="en-GB" sz="2800" b="0" i="0" u="none" strike="noStrike" kern="1200" cap="none" spc="0" normalizeH="0" baseline="0" noProof="0" dirty="0">
                <a:ln>
                  <a:noFill/>
                </a:ln>
                <a:solidFill>
                  <a:srgbClr val="202124"/>
                </a:solidFill>
                <a:effectLst/>
                <a:uLnTx/>
                <a:uFillTx/>
                <a:latin typeface="Google Sans"/>
                <a:ea typeface="+mn-ea"/>
                <a:cs typeface="+mn-cs"/>
              </a:rPr>
              <a:t> - </a:t>
            </a:r>
            <a:r>
              <a:rPr kumimoji="0" lang="en-GB" sz="2800" b="1" i="1" u="none" strike="noStrike" kern="1200" cap="none" spc="0" normalizeH="0" baseline="0" noProof="0" dirty="0">
                <a:ln>
                  <a:noFill/>
                </a:ln>
                <a:solidFill>
                  <a:srgbClr val="202124"/>
                </a:solidFill>
                <a:effectLst/>
                <a:uLnTx/>
                <a:uFillTx/>
                <a:latin typeface="Google Sans"/>
                <a:ea typeface="+mn-ea"/>
                <a:cs typeface="+mn-cs"/>
              </a:rPr>
              <a:t>check this site for more apps and their safety features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202124"/>
              </a:solidFill>
              <a:effectLst/>
              <a:uLnTx/>
              <a:uFillTx/>
              <a:latin typeface="Google Sans"/>
              <a:ea typeface="+mn-ea"/>
              <a:cs typeface="+mn-cs"/>
            </a:endParaRPr>
          </a:p>
        </p:txBody>
      </p:sp>
    </p:spTree>
    <p:extLst>
      <p:ext uri="{BB962C8B-B14F-4D97-AF65-F5344CB8AC3E}">
        <p14:creationId xmlns:p14="http://schemas.microsoft.com/office/powerpoint/2010/main" val="17603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36"/>
                                        </p:tgtEl>
                                        <p:attrNameLst>
                                          <p:attrName>style.visibility</p:attrName>
                                        </p:attrNameLst>
                                      </p:cBhvr>
                                      <p:to>
                                        <p:strVal val="visible"/>
                                      </p:to>
                                    </p:set>
                                    <p:animEffect transition="in" filter="wipe(down)">
                                      <p:cBhvr>
                                        <p:cTn id="13" dur="500"/>
                                        <p:tgtEl>
                                          <p:spTgt spid="10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wipe(down)">
                                      <p:cBhvr>
                                        <p:cTn id="34" dur="5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randombar(horizontal)">
                                      <p:cBhvr>
                                        <p:cTn id="44" dur="5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randombar(horizont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fltVal val="0"/>
                                          </p:val>
                                        </p:tav>
                                        <p:tav tm="100000">
                                          <p:val>
                                            <p:strVal val="#ppt_w"/>
                                          </p:val>
                                        </p:tav>
                                      </p:tavLst>
                                    </p:anim>
                                    <p:anim calcmode="lin" valueType="num">
                                      <p:cBhvr>
                                        <p:cTn id="55" dur="1000" fill="hold"/>
                                        <p:tgtEl>
                                          <p:spTgt spid="6"/>
                                        </p:tgtEl>
                                        <p:attrNameLst>
                                          <p:attrName>ppt_h</p:attrName>
                                        </p:attrNameLst>
                                      </p:cBhvr>
                                      <p:tavLst>
                                        <p:tav tm="0">
                                          <p:val>
                                            <p:fltVal val="0"/>
                                          </p:val>
                                        </p:tav>
                                        <p:tav tm="100000">
                                          <p:val>
                                            <p:strVal val="#ppt_h"/>
                                          </p:val>
                                        </p:tav>
                                      </p:tavLst>
                                    </p:anim>
                                    <p:anim calcmode="lin" valueType="num">
                                      <p:cBhvr>
                                        <p:cTn id="56" dur="1000" fill="hold"/>
                                        <p:tgtEl>
                                          <p:spTgt spid="6"/>
                                        </p:tgtEl>
                                        <p:attrNameLst>
                                          <p:attrName>style.rotation</p:attrName>
                                        </p:attrNameLst>
                                      </p:cBhvr>
                                      <p:tavLst>
                                        <p:tav tm="0">
                                          <p:val>
                                            <p:fltVal val="90"/>
                                          </p:val>
                                        </p:tav>
                                        <p:tav tm="100000">
                                          <p:val>
                                            <p:fltVal val="0"/>
                                          </p:val>
                                        </p:tav>
                                      </p:tavLst>
                                    </p:anim>
                                    <p:animEffect transition="in" filter="fade">
                                      <p:cBhvr>
                                        <p:cTn id="57" dur="1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1034"/>
                                        </p:tgtEl>
                                        <p:attrNameLst>
                                          <p:attrName>style.visibility</p:attrName>
                                        </p:attrNameLst>
                                      </p:cBhvr>
                                      <p:to>
                                        <p:strVal val="visible"/>
                                      </p:to>
                                    </p:set>
                                    <p:animEffect transition="in" filter="fade">
                                      <p:cBhvr>
                                        <p:cTn id="62" dur="2000"/>
                                        <p:tgtEl>
                                          <p:spTgt spid="1034"/>
                                        </p:tgtEl>
                                      </p:cBhvr>
                                    </p:animEffect>
                                    <p:anim calcmode="lin" valueType="num">
                                      <p:cBhvr>
                                        <p:cTn id="63" dur="2000" fill="hold"/>
                                        <p:tgtEl>
                                          <p:spTgt spid="1034"/>
                                        </p:tgtEl>
                                        <p:attrNameLst>
                                          <p:attrName>ppt_w</p:attrName>
                                        </p:attrNameLst>
                                      </p:cBhvr>
                                      <p:tavLst>
                                        <p:tav tm="0" fmla="#ppt_w*sin(2.5*pi*$)">
                                          <p:val>
                                            <p:fltVal val="0"/>
                                          </p:val>
                                        </p:tav>
                                        <p:tav tm="100000">
                                          <p:val>
                                            <p:fltVal val="1"/>
                                          </p:val>
                                        </p:tav>
                                      </p:tavLst>
                                    </p:anim>
                                    <p:anim calcmode="lin" valueType="num">
                                      <p:cBhvr>
                                        <p:cTn id="64"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038"/>
                                        </p:tgtEl>
                                        <p:attrNameLst>
                                          <p:attrName>style.visibility</p:attrName>
                                        </p:attrNameLst>
                                      </p:cBhvr>
                                      <p:to>
                                        <p:strVal val="visible"/>
                                      </p:to>
                                    </p:set>
                                    <p:animEffect transition="in" filter="wipe(down)">
                                      <p:cBhvr>
                                        <p:cTn id="69" dur="580">
                                          <p:stCondLst>
                                            <p:cond delay="0"/>
                                          </p:stCondLst>
                                        </p:cTn>
                                        <p:tgtEl>
                                          <p:spTgt spid="1038"/>
                                        </p:tgtEl>
                                      </p:cBhvr>
                                    </p:animEffect>
                                    <p:anim calcmode="lin" valueType="num">
                                      <p:cBhvr>
                                        <p:cTn id="70" dur="1822" tmFilter="0,0; 0.14,0.36; 0.43,0.73; 0.71,0.91; 1.0,1.0">
                                          <p:stCondLst>
                                            <p:cond delay="0"/>
                                          </p:stCondLst>
                                        </p:cTn>
                                        <p:tgtEl>
                                          <p:spTgt spid="103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03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03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03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038"/>
                                        </p:tgtEl>
                                        <p:attrNameLst>
                                          <p:attrName>ppt_y</p:attrName>
                                        </p:attrNameLst>
                                      </p:cBhvr>
                                      <p:tavLst>
                                        <p:tav tm="0" fmla="#ppt_y-sin(pi*$)/81">
                                          <p:val>
                                            <p:fltVal val="0"/>
                                          </p:val>
                                        </p:tav>
                                        <p:tav tm="100000">
                                          <p:val>
                                            <p:fltVal val="1"/>
                                          </p:val>
                                        </p:tav>
                                      </p:tavLst>
                                    </p:anim>
                                    <p:animScale>
                                      <p:cBhvr>
                                        <p:cTn id="75" dur="26">
                                          <p:stCondLst>
                                            <p:cond delay="650"/>
                                          </p:stCondLst>
                                        </p:cTn>
                                        <p:tgtEl>
                                          <p:spTgt spid="1038"/>
                                        </p:tgtEl>
                                      </p:cBhvr>
                                      <p:to x="100000" y="60000"/>
                                    </p:animScale>
                                    <p:animScale>
                                      <p:cBhvr>
                                        <p:cTn id="76" dur="166" decel="50000">
                                          <p:stCondLst>
                                            <p:cond delay="676"/>
                                          </p:stCondLst>
                                        </p:cTn>
                                        <p:tgtEl>
                                          <p:spTgt spid="1038"/>
                                        </p:tgtEl>
                                      </p:cBhvr>
                                      <p:to x="100000" y="100000"/>
                                    </p:animScale>
                                    <p:animScale>
                                      <p:cBhvr>
                                        <p:cTn id="77" dur="26">
                                          <p:stCondLst>
                                            <p:cond delay="1312"/>
                                          </p:stCondLst>
                                        </p:cTn>
                                        <p:tgtEl>
                                          <p:spTgt spid="1038"/>
                                        </p:tgtEl>
                                      </p:cBhvr>
                                      <p:to x="100000" y="80000"/>
                                    </p:animScale>
                                    <p:animScale>
                                      <p:cBhvr>
                                        <p:cTn id="78" dur="166" decel="50000">
                                          <p:stCondLst>
                                            <p:cond delay="1338"/>
                                          </p:stCondLst>
                                        </p:cTn>
                                        <p:tgtEl>
                                          <p:spTgt spid="1038"/>
                                        </p:tgtEl>
                                      </p:cBhvr>
                                      <p:to x="100000" y="100000"/>
                                    </p:animScale>
                                    <p:animScale>
                                      <p:cBhvr>
                                        <p:cTn id="79" dur="26">
                                          <p:stCondLst>
                                            <p:cond delay="1642"/>
                                          </p:stCondLst>
                                        </p:cTn>
                                        <p:tgtEl>
                                          <p:spTgt spid="1038"/>
                                        </p:tgtEl>
                                      </p:cBhvr>
                                      <p:to x="100000" y="90000"/>
                                    </p:animScale>
                                    <p:animScale>
                                      <p:cBhvr>
                                        <p:cTn id="80" dur="166" decel="50000">
                                          <p:stCondLst>
                                            <p:cond delay="1668"/>
                                          </p:stCondLst>
                                        </p:cTn>
                                        <p:tgtEl>
                                          <p:spTgt spid="1038"/>
                                        </p:tgtEl>
                                      </p:cBhvr>
                                      <p:to x="100000" y="100000"/>
                                    </p:animScale>
                                    <p:animScale>
                                      <p:cBhvr>
                                        <p:cTn id="81" dur="26">
                                          <p:stCondLst>
                                            <p:cond delay="1808"/>
                                          </p:stCondLst>
                                        </p:cTn>
                                        <p:tgtEl>
                                          <p:spTgt spid="1038"/>
                                        </p:tgtEl>
                                      </p:cBhvr>
                                      <p:to x="100000" y="95000"/>
                                    </p:animScale>
                                    <p:animScale>
                                      <p:cBhvr>
                                        <p:cTn id="82" dur="166" decel="50000">
                                          <p:stCondLst>
                                            <p:cond delay="1834"/>
                                          </p:stCondLst>
                                        </p:cTn>
                                        <p:tgtEl>
                                          <p:spTgt spid="10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8B30D-A7C5-C548-AE44-A9A8D48C9E4D}"/>
              </a:ext>
            </a:extLst>
          </p:cNvPr>
          <p:cNvSpPr/>
          <p:nvPr/>
        </p:nvSpPr>
        <p:spPr>
          <a:xfrm>
            <a:off x="1798992" y="227741"/>
            <a:ext cx="8594014"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0541" cmpd="sng">
                  <a:solidFill>
                    <a:prstClr val="black"/>
                  </a:solidFill>
                  <a:prstDash val="solid"/>
                </a:ln>
                <a:solidFill>
                  <a:srgbClr val="FF0000"/>
                </a:solidFill>
                <a:effectLst/>
                <a:uLnTx/>
                <a:uFillTx/>
                <a:latin typeface="Comic Sans MS" panose="030F0702030302020204" pitchFamily="66" charset="0"/>
                <a:ea typeface="+mn-ea"/>
                <a:cs typeface="Arial"/>
              </a:rPr>
              <a:t>PEGI – Pan European Game Information </a:t>
            </a:r>
            <a:endParaRPr kumimoji="0" lang="en-GB" sz="2800" b="1" i="0" u="none" strike="noStrike" kern="1200" cap="none" spc="0" normalizeH="0" baseline="0" noProof="0" dirty="0">
              <a:ln w="10541" cmpd="sng">
                <a:solidFill>
                  <a:prstClr val="black"/>
                </a:solidFill>
                <a:prstDash val="solid"/>
              </a:ln>
              <a:solidFill>
                <a:srgbClr val="7F0757"/>
              </a:solidFill>
              <a:effectLst/>
              <a:uLnTx/>
              <a:uFillTx/>
              <a:latin typeface="Comic Sans MS" panose="030F0702030302020204" pitchFamily="66" charset="0"/>
              <a:ea typeface="+mn-ea"/>
              <a:cs typeface="Arial"/>
            </a:endParaRPr>
          </a:p>
        </p:txBody>
      </p:sp>
      <p:sp>
        <p:nvSpPr>
          <p:cNvPr id="4" name="Rectangle: Rounded Corners 20">
            <a:extLst>
              <a:ext uri="{FF2B5EF4-FFF2-40B4-BE49-F238E27FC236}">
                <a16:creationId xmlns:a16="http://schemas.microsoft.com/office/drawing/2014/main" id="{034FCE4D-D90C-E047-9441-BD61161B756F}"/>
              </a:ext>
            </a:extLst>
          </p:cNvPr>
          <p:cNvSpPr/>
          <p:nvPr/>
        </p:nvSpPr>
        <p:spPr>
          <a:xfrm>
            <a:off x="6922478" y="4923693"/>
            <a:ext cx="3470529" cy="1690190"/>
          </a:xfrm>
          <a:prstGeom prst="roundRect">
            <a:avLst>
              <a:gd name="adj" fmla="val 14282"/>
            </a:avLst>
          </a:prstGeom>
          <a:noFill/>
          <a:ln w="38100">
            <a:solidFill>
              <a:srgbClr val="FD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PEGI rates content under eight further categories to warn parents about thing like</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Sex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Violence</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Bad Language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Drugs </a:t>
            </a:r>
          </a:p>
        </p:txBody>
      </p:sp>
      <p:sp>
        <p:nvSpPr>
          <p:cNvPr id="6" name="Rectangle 5">
            <a:extLst>
              <a:ext uri="{FF2B5EF4-FFF2-40B4-BE49-F238E27FC236}">
                <a16:creationId xmlns:a16="http://schemas.microsoft.com/office/drawing/2014/main" id="{97B95D94-0FE8-5E4F-8D5E-E6C9ECD613CB}"/>
              </a:ext>
            </a:extLst>
          </p:cNvPr>
          <p:cNvSpPr/>
          <p:nvPr/>
        </p:nvSpPr>
        <p:spPr>
          <a:xfrm>
            <a:off x="1786203" y="866056"/>
            <a:ext cx="859401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EECE1">
                    <a:lumMod val="10000"/>
                  </a:srgbClr>
                </a:solidFill>
                <a:effectLst/>
                <a:uLnTx/>
                <a:uFillTx/>
                <a:latin typeface="Comic Sans MS" panose="030F0702030302020204" pitchFamily="66" charset="0"/>
                <a:ea typeface="+mn-ea"/>
                <a:cs typeface="Calibri" panose="020F0502020204030204" pitchFamily="34" charset="0"/>
              </a:rPr>
              <a:t>PEGI (Pan European Game Information) is a content rating system that ensures all video games are labelled with a minimum age recommendation.</a:t>
            </a:r>
            <a:endParaRPr kumimoji="0" lang="en-US" sz="1800" b="1" i="0" u="none" strike="noStrike" kern="1200" cap="none" spc="0" normalizeH="0" baseline="0" noProof="0" dirty="0">
              <a:ln>
                <a:noFill/>
              </a:ln>
              <a:solidFill>
                <a:srgbClr val="EEECE1">
                  <a:lumMod val="10000"/>
                </a:srgbClr>
              </a:solidFill>
              <a:effectLst/>
              <a:uLnTx/>
              <a:uFillTx/>
              <a:latin typeface="Comic Sans MS" panose="030F0702030302020204" pitchFamily="66"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7FD4122-6361-5D48-879F-FC7B04062106}"/>
              </a:ext>
            </a:extLst>
          </p:cNvPr>
          <p:cNvSpPr>
            <a:spLocks noChangeArrowheads="1"/>
          </p:cNvSpPr>
          <p:nvPr/>
        </p:nvSpPr>
        <p:spPr bwMode="auto">
          <a:xfrm>
            <a:off x="1420301" y="1512387"/>
            <a:ext cx="8594014" cy="3015408"/>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PEGI Categories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Arial"/>
              </a:rPr>
              <a:t> </a:t>
            </a:r>
          </a:p>
        </p:txBody>
      </p:sp>
      <p:pic>
        <p:nvPicPr>
          <p:cNvPr id="5" name="Picture 4">
            <a:extLst>
              <a:ext uri="{FF2B5EF4-FFF2-40B4-BE49-F238E27FC236}">
                <a16:creationId xmlns:a16="http://schemas.microsoft.com/office/drawing/2014/main" id="{C1C7FC93-C288-BE4B-B571-1413D917A29E}"/>
              </a:ext>
            </a:extLst>
          </p:cNvPr>
          <p:cNvPicPr>
            <a:picLocks noChangeAspect="1"/>
          </p:cNvPicPr>
          <p:nvPr/>
        </p:nvPicPr>
        <p:blipFill>
          <a:blip r:embed="rId3"/>
          <a:stretch>
            <a:fillRect/>
          </a:stretch>
        </p:blipFill>
        <p:spPr>
          <a:xfrm>
            <a:off x="1798992" y="1987128"/>
            <a:ext cx="7367954" cy="2522905"/>
          </a:xfrm>
          <a:prstGeom prst="rect">
            <a:avLst/>
          </a:prstGeom>
        </p:spPr>
      </p:pic>
      <p:sp>
        <p:nvSpPr>
          <p:cNvPr id="3" name="Rectangle 2">
            <a:extLst>
              <a:ext uri="{FF2B5EF4-FFF2-40B4-BE49-F238E27FC236}">
                <a16:creationId xmlns:a16="http://schemas.microsoft.com/office/drawing/2014/main" id="{FCC7C44B-F55B-7F4C-9108-775792961642}"/>
              </a:ext>
            </a:extLst>
          </p:cNvPr>
          <p:cNvSpPr/>
          <p:nvPr/>
        </p:nvSpPr>
        <p:spPr>
          <a:xfrm>
            <a:off x="157018" y="4510033"/>
            <a:ext cx="6591066" cy="2257285"/>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21212"/>
                </a:solidFill>
                <a:effectLst/>
                <a:uLnTx/>
                <a:uFillTx/>
                <a:latin typeface="Guardian Egyptian Web"/>
                <a:ea typeface="+mn-ea"/>
                <a:cs typeface="Arial"/>
              </a:rPr>
              <a:t>“</a:t>
            </a:r>
            <a:r>
              <a:rPr kumimoji="0" lang="en-GB" sz="2800" b="0" i="0" u="none" strike="noStrike" kern="1200" cap="none" spc="0" normalizeH="0" baseline="0" noProof="0" dirty="0">
                <a:ln>
                  <a:noFill/>
                </a:ln>
                <a:solidFill>
                  <a:srgbClr val="121212"/>
                </a:solidFill>
                <a:effectLst/>
                <a:uLnTx/>
                <a:uFillTx/>
                <a:latin typeface="Comic Sans MS" panose="030F0702030302020204" pitchFamily="66" charset="0"/>
                <a:ea typeface="+mn-ea"/>
                <a:cs typeface="Arial"/>
              </a:rPr>
              <a:t>NHS opens clinic to help child addicts of computer games” –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21212"/>
                </a:solidFill>
                <a:effectLst/>
                <a:uLnTx/>
                <a:uFillTx/>
                <a:latin typeface="Comic Sans MS" panose="030F0702030302020204" pitchFamily="66" charset="0"/>
                <a:ea typeface="+mn-ea"/>
                <a:cs typeface="Arial"/>
              </a:rPr>
              <a:t>What does this Guardian Newspaper Headline make you feel?</a:t>
            </a:r>
            <a:endParaRPr kumimoji="0" lang="en-GB" sz="2800" b="0" i="0" u="none" strike="noStrike" kern="1200" cap="none" spc="0" normalizeH="0" baseline="0" noProof="0" dirty="0">
              <a:ln>
                <a:noFill/>
              </a:ln>
              <a:solidFill>
                <a:srgbClr val="121212"/>
              </a:solidFill>
              <a:effectLst/>
              <a:uLnTx/>
              <a:uFillTx/>
              <a:latin typeface="Comic Sans MS" panose="030F0702030302020204" pitchFamily="66" charset="0"/>
              <a:ea typeface="+mn-ea"/>
              <a:cs typeface="Arial"/>
            </a:endParaRPr>
          </a:p>
        </p:txBody>
      </p:sp>
    </p:spTree>
    <p:extLst>
      <p:ext uri="{BB962C8B-B14F-4D97-AF65-F5344CB8AC3E}">
        <p14:creationId xmlns:p14="http://schemas.microsoft.com/office/powerpoint/2010/main" val="105985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2626050" y="1009974"/>
            <a:ext cx="6289036"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2626050" y="1087567"/>
            <a:ext cx="6279368"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w="12700">
                  <a:solidFill>
                    <a:prstClr val="white"/>
                  </a:solidFill>
                </a:ln>
                <a:solidFill>
                  <a:prstClr val="black">
                    <a:lumMod val="95000"/>
                    <a:lumOff val="5000"/>
                  </a:prstClr>
                </a:solidFill>
                <a:effectLst>
                  <a:glow rad="228600">
                    <a:srgbClr val="00B0F0">
                      <a:alpha val="60000"/>
                    </a:srgbClr>
                  </a:glow>
                  <a:outerShdw blurRad="50800" dist="38100" dir="5400000" algn="t" rotWithShape="0">
                    <a:prstClr val="black">
                      <a:alpha val="40000"/>
                    </a:prstClr>
                  </a:outerShdw>
                </a:effectLst>
                <a:uLnTx/>
                <a:uFillTx/>
                <a:latin typeface="Comic Sans MS" panose="030F0702030302020204" pitchFamily="66" charset="0"/>
                <a:ea typeface="+mn-ea"/>
                <a:cs typeface="Arial" pitchFamily="34" charset="0"/>
              </a:rPr>
              <a:t>LINK THE GAME TO THE AGE SUITABILITY</a:t>
            </a:r>
            <a:endParaRPr kumimoji="0" lang="en-GB" sz="2000" b="0" i="0" u="none" strike="noStrike" kern="1200" cap="none" spc="0" normalizeH="0" baseline="0" noProof="0" dirty="0">
              <a:ln w="12700">
                <a:solidFill>
                  <a:prstClr val="white"/>
                </a:solidFill>
              </a:ln>
              <a:solidFill>
                <a:prstClr val="black"/>
              </a:solidFill>
              <a:effectLst>
                <a:glow rad="228600">
                  <a:srgbClr val="00B0F0">
                    <a:alpha val="60000"/>
                  </a:srgbClr>
                </a:glow>
                <a:outerShdw blurRad="50800" dist="38100" dir="5400000" algn="t" rotWithShape="0">
                  <a:prstClr val="black">
                    <a:alpha val="40000"/>
                  </a:prstClr>
                </a:outerShdw>
              </a:effectLst>
              <a:uLnTx/>
              <a:uFillTx/>
              <a:latin typeface="Comic Sans MS" panose="030F0702030302020204" pitchFamily="66" charset="0"/>
              <a:ea typeface="+mn-ea"/>
              <a:cs typeface="Arial" pitchFamily="34" charset="0"/>
            </a:endParaRPr>
          </a:p>
        </p:txBody>
      </p:sp>
      <p:sp>
        <p:nvSpPr>
          <p:cNvPr id="22" name="Rectangle 21"/>
          <p:cNvSpPr/>
          <p:nvPr/>
        </p:nvSpPr>
        <p:spPr>
          <a:xfrm>
            <a:off x="2478269" y="1752994"/>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Levenim MT" pitchFamily="2" charset="-79"/>
              </a:rPr>
              <a:t>Fortnite</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24" name="Rectangle 23"/>
          <p:cNvSpPr/>
          <p:nvPr/>
        </p:nvSpPr>
        <p:spPr>
          <a:xfrm>
            <a:off x="2471604" y="3479066"/>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Minecraft</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26" name="Rectangle 25"/>
          <p:cNvSpPr/>
          <p:nvPr/>
        </p:nvSpPr>
        <p:spPr>
          <a:xfrm>
            <a:off x="2478269" y="2601889"/>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Call of Duty: Black Ops 4</a:t>
            </a:r>
          </a:p>
        </p:txBody>
      </p:sp>
      <p:sp>
        <p:nvSpPr>
          <p:cNvPr id="27" name="Rectangle 26"/>
          <p:cNvSpPr/>
          <p:nvPr/>
        </p:nvSpPr>
        <p:spPr>
          <a:xfrm>
            <a:off x="2478268" y="4296335"/>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FIFA 19</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14" name="TextBox 13"/>
          <p:cNvSpPr txBox="1"/>
          <p:nvPr/>
        </p:nvSpPr>
        <p:spPr>
          <a:xfrm>
            <a:off x="1919536" y="175299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a:t>
            </a:r>
          </a:p>
        </p:txBody>
      </p:sp>
      <p:sp>
        <p:nvSpPr>
          <p:cNvPr id="16" name="TextBox 15"/>
          <p:cNvSpPr txBox="1"/>
          <p:nvPr/>
        </p:nvSpPr>
        <p:spPr>
          <a:xfrm>
            <a:off x="1926201" y="2538550"/>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a:t>
            </a:r>
          </a:p>
        </p:txBody>
      </p:sp>
      <p:sp>
        <p:nvSpPr>
          <p:cNvPr id="18" name="TextBox 17"/>
          <p:cNvSpPr txBox="1"/>
          <p:nvPr/>
        </p:nvSpPr>
        <p:spPr>
          <a:xfrm>
            <a:off x="1943542" y="3414353"/>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t>
            </a:r>
          </a:p>
        </p:txBody>
      </p:sp>
      <p:sp>
        <p:nvSpPr>
          <p:cNvPr id="20" name="TextBox 19"/>
          <p:cNvSpPr txBox="1"/>
          <p:nvPr/>
        </p:nvSpPr>
        <p:spPr>
          <a:xfrm>
            <a:off x="1919536" y="424075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
            </a:r>
          </a:p>
        </p:txBody>
      </p:sp>
      <p:sp>
        <p:nvSpPr>
          <p:cNvPr id="23" name="Rectangle 22">
            <a:extLst>
              <a:ext uri="{FF2B5EF4-FFF2-40B4-BE49-F238E27FC236}">
                <a16:creationId xmlns:a16="http://schemas.microsoft.com/office/drawing/2014/main" id="{7969B476-855B-F14B-A835-617C2CC3CB0F}"/>
              </a:ext>
            </a:extLst>
          </p:cNvPr>
          <p:cNvSpPr/>
          <p:nvPr/>
        </p:nvSpPr>
        <p:spPr>
          <a:xfrm>
            <a:off x="2478269" y="5113604"/>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Apex Legends </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25" name="Rectangle 24">
            <a:extLst>
              <a:ext uri="{FF2B5EF4-FFF2-40B4-BE49-F238E27FC236}">
                <a16:creationId xmlns:a16="http://schemas.microsoft.com/office/drawing/2014/main" id="{B1752648-7C3E-5545-AAF3-7A19A96D2B24}"/>
              </a:ext>
            </a:extLst>
          </p:cNvPr>
          <p:cNvSpPr/>
          <p:nvPr/>
        </p:nvSpPr>
        <p:spPr>
          <a:xfrm>
            <a:off x="2478268" y="5962499"/>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Grand Theft Auto V </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32" name="TextBox 31">
            <a:extLst>
              <a:ext uri="{FF2B5EF4-FFF2-40B4-BE49-F238E27FC236}">
                <a16:creationId xmlns:a16="http://schemas.microsoft.com/office/drawing/2014/main" id="{C48CFB18-B1F0-1144-8BDA-790B89407685}"/>
              </a:ext>
            </a:extLst>
          </p:cNvPr>
          <p:cNvSpPr txBox="1"/>
          <p:nvPr/>
        </p:nvSpPr>
        <p:spPr>
          <a:xfrm>
            <a:off x="1919536" y="505821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a:t>
            </a:r>
          </a:p>
        </p:txBody>
      </p:sp>
      <p:sp>
        <p:nvSpPr>
          <p:cNvPr id="33" name="TextBox 32">
            <a:extLst>
              <a:ext uri="{FF2B5EF4-FFF2-40B4-BE49-F238E27FC236}">
                <a16:creationId xmlns:a16="http://schemas.microsoft.com/office/drawing/2014/main" id="{E437B697-6585-FB43-AC4A-1979873239BF}"/>
              </a:ext>
            </a:extLst>
          </p:cNvPr>
          <p:cNvSpPr txBox="1"/>
          <p:nvPr/>
        </p:nvSpPr>
        <p:spPr>
          <a:xfrm>
            <a:off x="1895530" y="588462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t>
            </a:r>
          </a:p>
        </p:txBody>
      </p:sp>
      <p:sp>
        <p:nvSpPr>
          <p:cNvPr id="34" name="Rectangle 33">
            <a:extLst>
              <a:ext uri="{FF2B5EF4-FFF2-40B4-BE49-F238E27FC236}">
                <a16:creationId xmlns:a16="http://schemas.microsoft.com/office/drawing/2014/main" id="{31031059-48CD-4943-B4F1-15BCAF4B02B6}"/>
              </a:ext>
            </a:extLst>
          </p:cNvPr>
          <p:cNvSpPr/>
          <p:nvPr/>
        </p:nvSpPr>
        <p:spPr>
          <a:xfrm>
            <a:off x="7178375" y="1752994"/>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18</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35" name="Rectangle 34">
            <a:extLst>
              <a:ext uri="{FF2B5EF4-FFF2-40B4-BE49-F238E27FC236}">
                <a16:creationId xmlns:a16="http://schemas.microsoft.com/office/drawing/2014/main" id="{E2C49E74-DDB1-2841-8BEC-2ECD3CB22FF2}"/>
              </a:ext>
            </a:extLst>
          </p:cNvPr>
          <p:cNvSpPr/>
          <p:nvPr/>
        </p:nvSpPr>
        <p:spPr>
          <a:xfrm>
            <a:off x="7171710" y="3479066"/>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18+</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36" name="Rectangle 35">
            <a:extLst>
              <a:ext uri="{FF2B5EF4-FFF2-40B4-BE49-F238E27FC236}">
                <a16:creationId xmlns:a16="http://schemas.microsoft.com/office/drawing/2014/main" id="{58C139F6-A5D4-8A44-8693-5FCACA6384CE}"/>
              </a:ext>
            </a:extLst>
          </p:cNvPr>
          <p:cNvSpPr/>
          <p:nvPr/>
        </p:nvSpPr>
        <p:spPr>
          <a:xfrm>
            <a:off x="7178375" y="2601889"/>
            <a:ext cx="3124763" cy="579211"/>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12</a:t>
            </a:r>
          </a:p>
        </p:txBody>
      </p:sp>
      <p:sp>
        <p:nvSpPr>
          <p:cNvPr id="40" name="Rectangle 39">
            <a:extLst>
              <a:ext uri="{FF2B5EF4-FFF2-40B4-BE49-F238E27FC236}">
                <a16:creationId xmlns:a16="http://schemas.microsoft.com/office/drawing/2014/main" id="{A21B01B8-6893-4348-B6FE-C848A619F99C}"/>
              </a:ext>
            </a:extLst>
          </p:cNvPr>
          <p:cNvSpPr/>
          <p:nvPr/>
        </p:nvSpPr>
        <p:spPr>
          <a:xfrm>
            <a:off x="7171709" y="4327961"/>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7</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41" name="TextBox 40">
            <a:extLst>
              <a:ext uri="{FF2B5EF4-FFF2-40B4-BE49-F238E27FC236}">
                <a16:creationId xmlns:a16="http://schemas.microsoft.com/office/drawing/2014/main" id="{F4AB324F-BBFB-3042-88FB-741F2D75AF3F}"/>
              </a:ext>
            </a:extLst>
          </p:cNvPr>
          <p:cNvSpPr txBox="1"/>
          <p:nvPr/>
        </p:nvSpPr>
        <p:spPr>
          <a:xfrm>
            <a:off x="6619642" y="175299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p>
        </p:txBody>
      </p:sp>
      <p:sp>
        <p:nvSpPr>
          <p:cNvPr id="42" name="TextBox 41">
            <a:extLst>
              <a:ext uri="{FF2B5EF4-FFF2-40B4-BE49-F238E27FC236}">
                <a16:creationId xmlns:a16="http://schemas.microsoft.com/office/drawing/2014/main" id="{8FE11172-43CB-BB4D-8062-B704387A97AC}"/>
              </a:ext>
            </a:extLst>
          </p:cNvPr>
          <p:cNvSpPr txBox="1"/>
          <p:nvPr/>
        </p:nvSpPr>
        <p:spPr>
          <a:xfrm>
            <a:off x="6626307" y="2538550"/>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a:t>
            </a:r>
          </a:p>
        </p:txBody>
      </p:sp>
      <p:sp>
        <p:nvSpPr>
          <p:cNvPr id="43" name="TextBox 42">
            <a:extLst>
              <a:ext uri="{FF2B5EF4-FFF2-40B4-BE49-F238E27FC236}">
                <a16:creationId xmlns:a16="http://schemas.microsoft.com/office/drawing/2014/main" id="{5F17BB1C-6246-4B4B-A7B9-3CFAE2AA42FB}"/>
              </a:ext>
            </a:extLst>
          </p:cNvPr>
          <p:cNvSpPr txBox="1"/>
          <p:nvPr/>
        </p:nvSpPr>
        <p:spPr>
          <a:xfrm>
            <a:off x="6643648" y="3414353"/>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a:t>
            </a:r>
          </a:p>
        </p:txBody>
      </p:sp>
      <p:sp>
        <p:nvSpPr>
          <p:cNvPr id="45" name="TextBox 44">
            <a:extLst>
              <a:ext uri="{FF2B5EF4-FFF2-40B4-BE49-F238E27FC236}">
                <a16:creationId xmlns:a16="http://schemas.microsoft.com/office/drawing/2014/main" id="{76D4E3BC-36AB-494B-B716-512C5F129264}"/>
              </a:ext>
            </a:extLst>
          </p:cNvPr>
          <p:cNvSpPr txBox="1"/>
          <p:nvPr/>
        </p:nvSpPr>
        <p:spPr>
          <a:xfrm>
            <a:off x="6619642" y="424075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a:t>
            </a:r>
          </a:p>
        </p:txBody>
      </p:sp>
      <p:sp>
        <p:nvSpPr>
          <p:cNvPr id="46" name="Rectangle 45">
            <a:extLst>
              <a:ext uri="{FF2B5EF4-FFF2-40B4-BE49-F238E27FC236}">
                <a16:creationId xmlns:a16="http://schemas.microsoft.com/office/drawing/2014/main" id="{F7933FBB-F727-054B-9D8F-F041A5CFC434}"/>
              </a:ext>
            </a:extLst>
          </p:cNvPr>
          <p:cNvSpPr/>
          <p:nvPr/>
        </p:nvSpPr>
        <p:spPr>
          <a:xfrm>
            <a:off x="7178375" y="5113604"/>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3</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47" name="Rectangle 46">
            <a:extLst>
              <a:ext uri="{FF2B5EF4-FFF2-40B4-BE49-F238E27FC236}">
                <a16:creationId xmlns:a16="http://schemas.microsoft.com/office/drawing/2014/main" id="{76C45B61-BC41-3941-BD20-DE26A97B4396}"/>
              </a:ext>
            </a:extLst>
          </p:cNvPr>
          <p:cNvSpPr/>
          <p:nvPr/>
        </p:nvSpPr>
        <p:spPr>
          <a:xfrm>
            <a:off x="7178374" y="5962499"/>
            <a:ext cx="3124763" cy="576064"/>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Levenim MT" pitchFamily="2" charset="-79"/>
                <a:ea typeface="+mn-ea"/>
                <a:cs typeface="Levenim MT" pitchFamily="2" charset="-79"/>
              </a:rPr>
              <a:t>  </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rPr>
              <a:t>16</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Levenim MT" pitchFamily="2" charset="-79"/>
            </a:endParaRPr>
          </a:p>
        </p:txBody>
      </p:sp>
      <p:sp>
        <p:nvSpPr>
          <p:cNvPr id="48" name="TextBox 47">
            <a:extLst>
              <a:ext uri="{FF2B5EF4-FFF2-40B4-BE49-F238E27FC236}">
                <a16:creationId xmlns:a16="http://schemas.microsoft.com/office/drawing/2014/main" id="{FAF21B0F-5250-B747-B46F-FDB8E6220E7B}"/>
              </a:ext>
            </a:extLst>
          </p:cNvPr>
          <p:cNvSpPr txBox="1"/>
          <p:nvPr/>
        </p:nvSpPr>
        <p:spPr>
          <a:xfrm>
            <a:off x="6619642" y="5058219"/>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5</a:t>
            </a:r>
          </a:p>
        </p:txBody>
      </p:sp>
      <p:sp>
        <p:nvSpPr>
          <p:cNvPr id="49" name="TextBox 48">
            <a:extLst>
              <a:ext uri="{FF2B5EF4-FFF2-40B4-BE49-F238E27FC236}">
                <a16:creationId xmlns:a16="http://schemas.microsoft.com/office/drawing/2014/main" id="{F34272BC-7CAB-8E4D-8DCC-445D84251F1E}"/>
              </a:ext>
            </a:extLst>
          </p:cNvPr>
          <p:cNvSpPr txBox="1"/>
          <p:nvPr/>
        </p:nvSpPr>
        <p:spPr>
          <a:xfrm>
            <a:off x="6595636" y="5884625"/>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6</a:t>
            </a:r>
          </a:p>
        </p:txBody>
      </p:sp>
    </p:spTree>
    <p:extLst>
      <p:ext uri="{BB962C8B-B14F-4D97-AF65-F5344CB8AC3E}">
        <p14:creationId xmlns:p14="http://schemas.microsoft.com/office/powerpoint/2010/main" val="593293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1792</Words>
  <Application>Microsoft Office PowerPoint</Application>
  <PresentationFormat>Widescreen</PresentationFormat>
  <Paragraphs>263</Paragraphs>
  <Slides>33</Slides>
  <Notes>10</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33</vt:i4>
      </vt:variant>
    </vt:vector>
  </HeadingPairs>
  <TitlesOfParts>
    <vt:vector size="57" baseType="lpstr">
      <vt:lpstr>Aptos</vt:lpstr>
      <vt:lpstr>Aptos Display</vt:lpstr>
      <vt:lpstr>Arial</vt:lpstr>
      <vt:lpstr>Calibri</vt:lpstr>
      <vt:lpstr>Calibri Light</vt:lpstr>
      <vt:lpstr>Century Gothic</vt:lpstr>
      <vt:lpstr>Comic Sans MS</vt:lpstr>
      <vt:lpstr>Google Sans</vt:lpstr>
      <vt:lpstr>Guardian Egyptian Web</vt:lpstr>
      <vt:lpstr>Helvetica Neue</vt:lpstr>
      <vt:lpstr>Kristen ITC</vt:lpstr>
      <vt:lpstr>Levenim MT</vt:lpstr>
      <vt:lpstr>Source Sans Pro</vt:lpstr>
      <vt:lpstr>Times New Roman</vt:lpstr>
      <vt:lpstr>Wingdings</vt:lpstr>
      <vt:lpstr>Office Theme</vt:lpstr>
      <vt:lpstr>1_Office Theme</vt:lpstr>
      <vt:lpstr>2_Office Theme</vt:lpstr>
      <vt:lpstr>3_Default Design</vt:lpstr>
      <vt:lpstr>6_Office Theme</vt:lpstr>
      <vt:lpstr>3_Office Theme</vt:lpstr>
      <vt:lpstr>4_Office Theme</vt:lpstr>
      <vt:lpstr>7_Office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Internet Safety Laws</vt:lpstr>
      <vt:lpstr>Making threats to somebody online is legal</vt:lpstr>
      <vt:lpstr>Sending an unwanted sexual photo or message is illegal. </vt:lpstr>
      <vt:lpstr>Social media websites such as Facebook, Instagram, Snapchat can also get into trouble if somebody misuses them. </vt:lpstr>
      <vt:lpstr>Making threats to somebody online is legal</vt:lpstr>
      <vt:lpstr>There is no age limit on Facebook. You can sign up no matter how old you are.</vt:lpstr>
      <vt:lpstr>The dangers Internet!</vt:lpstr>
      <vt:lpstr>Match the criminal offence to its explanation and guess the penalty. </vt:lpstr>
      <vt:lpstr>Harassment</vt:lpstr>
      <vt:lpstr>Malicious communication</vt:lpstr>
      <vt:lpstr>Grossly offensive communication</vt:lpstr>
      <vt:lpstr>Obscene communication</vt:lpstr>
      <vt:lpstr>Obscene communication</vt:lpstr>
      <vt:lpstr>PowerPoint Presentation</vt:lpstr>
      <vt:lpstr>PowerPoint Presentation</vt:lpstr>
      <vt:lpstr>PowerPoint Presentation</vt:lpstr>
      <vt:lpstr>PowerPoint Presentation</vt:lpstr>
      <vt:lpstr>ChildLine website</vt:lpstr>
      <vt:lpstr>CEOP (Child Exploitation and Protection website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Jacqueline Bygrave</dc:creator>
  <cp:lastModifiedBy>Ms Janet George</cp:lastModifiedBy>
  <cp:revision>3</cp:revision>
  <dcterms:created xsi:type="dcterms:W3CDTF">2025-03-02T17:13:50Z</dcterms:created>
  <dcterms:modified xsi:type="dcterms:W3CDTF">2025-03-09T12:05:40Z</dcterms:modified>
</cp:coreProperties>
</file>